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676C-4408-44C0-8517-AF61771448A4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ACD5-5154-4158-8724-B2753E0BA4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676C-4408-44C0-8517-AF61771448A4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ACD5-5154-4158-8724-B2753E0BA4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676C-4408-44C0-8517-AF61771448A4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ACD5-5154-4158-8724-B2753E0BA4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676C-4408-44C0-8517-AF61771448A4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ACD5-5154-4158-8724-B2753E0BA4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676C-4408-44C0-8517-AF61771448A4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ACD5-5154-4158-8724-B2753E0BA4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676C-4408-44C0-8517-AF61771448A4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ACD5-5154-4158-8724-B2753E0BA4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676C-4408-44C0-8517-AF61771448A4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ACD5-5154-4158-8724-B2753E0BA4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676C-4408-44C0-8517-AF61771448A4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ACD5-5154-4158-8724-B2753E0BA4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676C-4408-44C0-8517-AF61771448A4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ACD5-5154-4158-8724-B2753E0BA4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676C-4408-44C0-8517-AF61771448A4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ACD5-5154-4158-8724-B2753E0BA4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676C-4408-44C0-8517-AF61771448A4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ACD5-5154-4158-8724-B2753E0BA4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1676C-4408-44C0-8517-AF61771448A4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9ACD5-5154-4158-8724-B2753E0BA4B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You have longed for sweet peace.jpg"/>
          <p:cNvPicPr>
            <a:picLocks noChangeAspect="1"/>
          </p:cNvPicPr>
          <p:nvPr userDrawn="1"/>
        </p:nvPicPr>
        <p:blipFill>
          <a:blip r:embed="rId14" cstate="print">
            <a:lum bright="1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님 주실 화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476672"/>
            <a:ext cx="2808312" cy="650503"/>
          </a:xfrm>
        </p:spPr>
        <p:txBody>
          <a:bodyPr>
            <a:normAutofit/>
          </a:bodyPr>
          <a:lstStyle/>
          <a:p>
            <a:r>
              <a:rPr lang="ko-KR" altLang="en-US" sz="3200" b="1" dirty="0" smtClean="0"/>
              <a:t>주님 주실 화평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696" y="1340768"/>
            <a:ext cx="5688632" cy="4519264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주님 주실 화평 믿음 얻기 위해 너는 정성껏 기도했나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주의 제단 앞에 모두 바치기 전 복을 받을 줄 생각마라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  </a:t>
            </a:r>
          </a:p>
          <a:p>
            <a:pPr algn="l"/>
            <a:r>
              <a:rPr lang="en-US" altLang="ko-KR" sz="2000" b="1" dirty="0">
                <a:solidFill>
                  <a:schemeClr val="tx1"/>
                </a:solidFill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>
              <a:solidFill>
                <a:srgbClr val="FF0000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rgbClr val="FF0000"/>
                </a:solidFill>
              </a:rPr>
              <a:t>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주의 제단에 산 제사 드린 후에 주 네 맘을 주장하니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주의 뜻을 따라 그와 동행하면 영생 복락을 누리겠네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주의 밝은 빛에 항상 활동하며 선한 사업을 힘쓰겠나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자유 얻으려면 주의 뜻을 따라 너의 모든 것 희생하라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주의 제단 앞에 모두 바친 후에 주와 온전히 사귀겠네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주님 주신 기쁨 또한 그의 사랑 어찌 말로다 형용하랴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14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주님 주실 화평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주님 주실 화평 </dc:title>
  <dc:creator>mary</dc:creator>
  <cp:lastModifiedBy>mary</cp:lastModifiedBy>
  <cp:revision>11</cp:revision>
  <dcterms:created xsi:type="dcterms:W3CDTF">2017-06-29T12:53:30Z</dcterms:created>
  <dcterms:modified xsi:type="dcterms:W3CDTF">2017-06-29T14:02:57Z</dcterms:modified>
</cp:coreProperties>
</file>