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38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DD30D-C0E3-4098-A3C4-D51B5A6076A0}" type="datetimeFigureOut">
              <a:rPr lang="en-US" smtClean="0"/>
              <a:t>6/13/2017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98FE6-D833-467C-B731-79F563D4BF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DD30D-C0E3-4098-A3C4-D51B5A6076A0}" type="datetimeFigureOut">
              <a:rPr lang="en-US" smtClean="0"/>
              <a:t>6/13/2017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98FE6-D833-467C-B731-79F563D4BF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DD30D-C0E3-4098-A3C4-D51B5A6076A0}" type="datetimeFigureOut">
              <a:rPr lang="en-US" smtClean="0"/>
              <a:t>6/13/2017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98FE6-D833-467C-B731-79F563D4BF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DD30D-C0E3-4098-A3C4-D51B5A6076A0}" type="datetimeFigureOut">
              <a:rPr lang="en-US" smtClean="0"/>
              <a:t>6/13/2017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98FE6-D833-467C-B731-79F563D4BF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DD30D-C0E3-4098-A3C4-D51B5A6076A0}" type="datetimeFigureOut">
              <a:rPr lang="en-US" smtClean="0"/>
              <a:t>6/13/2017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98FE6-D833-467C-B731-79F563D4BF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DD30D-C0E3-4098-A3C4-D51B5A6076A0}" type="datetimeFigureOut">
              <a:rPr lang="en-US" smtClean="0"/>
              <a:t>6/13/2017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98FE6-D833-467C-B731-79F563D4BF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DD30D-C0E3-4098-A3C4-D51B5A6076A0}" type="datetimeFigureOut">
              <a:rPr lang="en-US" smtClean="0"/>
              <a:t>6/13/2017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98FE6-D833-467C-B731-79F563D4BF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DD30D-C0E3-4098-A3C4-D51B5A6076A0}" type="datetimeFigureOut">
              <a:rPr lang="en-US" smtClean="0"/>
              <a:t>6/13/2017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98FE6-D833-467C-B731-79F563D4BF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DD30D-C0E3-4098-A3C4-D51B5A6076A0}" type="datetimeFigureOut">
              <a:rPr lang="en-US" smtClean="0"/>
              <a:t>6/13/2017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98FE6-D833-467C-B731-79F563D4BF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DD30D-C0E3-4098-A3C4-D51B5A6076A0}" type="datetimeFigureOut">
              <a:rPr lang="en-US" smtClean="0"/>
              <a:t>6/13/2017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98FE6-D833-467C-B731-79F563D4BF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DD30D-C0E3-4098-A3C4-D51B5A6076A0}" type="datetimeFigureOut">
              <a:rPr lang="en-US" smtClean="0"/>
              <a:t>6/13/2017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98FE6-D833-467C-B731-79F563D4BF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EDD30D-C0E3-4098-A3C4-D51B5A6076A0}" type="datetimeFigureOut">
              <a:rPr lang="en-US" smtClean="0"/>
              <a:t>6/13/2017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898FE6-D833-467C-B731-79F563D4BF1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When My Life Work is Ended.jpg"/>
          <p:cNvPicPr>
            <a:picLocks noChangeAspect="1"/>
          </p:cNvPicPr>
          <p:nvPr userDrawn="1"/>
        </p:nvPicPr>
        <p:blipFill>
          <a:blip r:embed="rId14" cstate="print">
            <a:lum brigh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주가 맡긴 모든 역사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71800" y="260648"/>
            <a:ext cx="3744416" cy="578495"/>
          </a:xfrm>
        </p:spPr>
        <p:txBody>
          <a:bodyPr>
            <a:normAutofit fontScale="90000"/>
          </a:bodyPr>
          <a:lstStyle/>
          <a:p>
            <a:r>
              <a:rPr lang="ko-KR" altLang="en-US" sz="3600" b="1" dirty="0" smtClean="0"/>
              <a:t>주가 맡긴 모든 역사 </a:t>
            </a:r>
            <a:endParaRPr lang="en-US" sz="36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552" y="1124744"/>
            <a:ext cx="7776864" cy="5328592"/>
          </a:xfrm>
        </p:spPr>
        <p:txBody>
          <a:bodyPr>
            <a:normAutofit fontScale="62500" lnSpcReduction="20000"/>
          </a:bodyPr>
          <a:lstStyle/>
          <a:p>
            <a:pPr algn="l"/>
            <a:r>
              <a:rPr lang="en-US" altLang="ko-KR" b="1" dirty="0" smtClean="0">
                <a:solidFill>
                  <a:schemeClr val="tx1"/>
                </a:solidFill>
              </a:rPr>
              <a:t>1.</a:t>
            </a:r>
            <a:r>
              <a:rPr lang="ko-KR" altLang="en-US" b="1" dirty="0" smtClean="0">
                <a:solidFill>
                  <a:schemeClr val="tx1"/>
                </a:solidFill>
              </a:rPr>
              <a:t>주가 맡긴 모든 역사 힘을 다해 마치고 밝고 밝은 그 아침을 맞을 때</a:t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r>
              <a:rPr lang="ko-KR" altLang="en-US" b="1" dirty="0" smtClean="0">
                <a:solidFill>
                  <a:schemeClr val="tx1"/>
                </a:solidFill>
              </a:rPr>
              <a:t>    요단강을 건너가서 주의 손을 붙잡고 기쁨으로 주의 얼굴 뵈오리</a:t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r>
              <a:rPr lang="ko-KR" altLang="en-US" b="1" dirty="0" smtClean="0">
                <a:solidFill>
                  <a:schemeClr val="tx1"/>
                </a:solidFill>
              </a:rPr>
              <a:t>    </a:t>
            </a:r>
            <a:endParaRPr lang="en-US" altLang="ko-KR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b="1" dirty="0" smtClean="0">
                <a:solidFill>
                  <a:schemeClr val="tx1"/>
                </a:solidFill>
              </a:rPr>
              <a:t>    </a:t>
            </a:r>
            <a:r>
              <a:rPr lang="ko-KR" altLang="en-US" b="1" dirty="0" smtClean="0">
                <a:solidFill>
                  <a:srgbClr val="FF0000"/>
                </a:solidFill>
              </a:rPr>
              <a:t>후렴</a:t>
            </a:r>
            <a:endParaRPr lang="en-US" altLang="ko-KR" b="1" dirty="0">
              <a:solidFill>
                <a:srgbClr val="FF0000"/>
              </a:solidFill>
            </a:endParaRPr>
          </a:p>
          <a:p>
            <a:pPr algn="l"/>
            <a:r>
              <a:rPr lang="en-US" altLang="ko-KR" b="1" dirty="0" smtClean="0">
                <a:solidFill>
                  <a:srgbClr val="FF0000"/>
                </a:solidFill>
              </a:rPr>
              <a:t>    </a:t>
            </a:r>
            <a:r>
              <a:rPr lang="ko-KR" altLang="en-US" b="1" dirty="0" smtClean="0">
                <a:solidFill>
                  <a:srgbClr val="FF0000"/>
                </a:solidFill>
              </a:rPr>
              <a:t>나의 주를 나의 주를 내가 그의 곁에 서서 뵈오며</a:t>
            </a:r>
            <a:br>
              <a:rPr lang="ko-KR" altLang="en-US" b="1" dirty="0" smtClean="0">
                <a:solidFill>
                  <a:srgbClr val="FF0000"/>
                </a:solidFill>
              </a:rPr>
            </a:br>
            <a:r>
              <a:rPr lang="ko-KR" altLang="en-US" b="1" dirty="0" smtClean="0">
                <a:solidFill>
                  <a:srgbClr val="FF0000"/>
                </a:solidFill>
              </a:rPr>
              <a:t>    나의 주를 나의 주를 </a:t>
            </a:r>
            <a:r>
              <a:rPr lang="ko-KR" altLang="en-US" b="1" smtClean="0">
                <a:solidFill>
                  <a:srgbClr val="FF0000"/>
                </a:solidFill>
              </a:rPr>
              <a:t>손의 못자국을 </a:t>
            </a:r>
            <a:r>
              <a:rPr lang="ko-KR" altLang="en-US" b="1" dirty="0" smtClean="0">
                <a:solidFill>
                  <a:srgbClr val="FF0000"/>
                </a:solidFill>
              </a:rPr>
              <a:t>보아 알겠네</a:t>
            </a:r>
            <a:r>
              <a:rPr lang="ko-KR" altLang="en-US" b="1" dirty="0" smtClean="0">
                <a:solidFill>
                  <a:schemeClr val="tx1"/>
                </a:solidFill>
              </a:rPr>
              <a:t/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r>
              <a:rPr lang="ko-KR" altLang="en-US" b="1" dirty="0" smtClean="0">
                <a:solidFill>
                  <a:schemeClr val="tx1"/>
                </a:solidFill>
              </a:rPr>
              <a:t/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endParaRPr lang="en-US" altLang="ko-KR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ko-KR" b="1" dirty="0" smtClean="0">
                <a:solidFill>
                  <a:schemeClr val="tx1"/>
                </a:solidFill>
              </a:rPr>
              <a:t>2.</a:t>
            </a:r>
            <a:r>
              <a:rPr lang="ko-KR" altLang="en-US" b="1" dirty="0" smtClean="0">
                <a:solidFill>
                  <a:schemeClr val="tx1"/>
                </a:solidFill>
              </a:rPr>
              <a:t>하늘나라 올라가서 주님 앞에 절하고 온유하신 그 얼굴을 뵈올 때</a:t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r>
              <a:rPr lang="ko-KR" altLang="en-US" b="1" dirty="0" smtClean="0">
                <a:solidFill>
                  <a:schemeClr val="tx1"/>
                </a:solidFill>
              </a:rPr>
              <a:t>    있을 곳을 예비하신 크신 사랑 고마워 나의 주께 기쁜 찬송드리리</a:t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r>
              <a:rPr lang="ko-KR" altLang="en-US" b="1" dirty="0" smtClean="0">
                <a:solidFill>
                  <a:schemeClr val="tx1"/>
                </a:solidFill>
              </a:rPr>
              <a:t>    </a:t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r>
              <a:rPr lang="ko-KR" altLang="en-US" b="1" dirty="0" smtClean="0">
                <a:solidFill>
                  <a:schemeClr val="tx1"/>
                </a:solidFill>
              </a:rPr>
              <a:t/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endParaRPr lang="en-US" altLang="ko-KR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ko-KR" b="1" dirty="0" smtClean="0">
                <a:solidFill>
                  <a:schemeClr val="tx1"/>
                </a:solidFill>
              </a:rPr>
              <a:t>3.</a:t>
            </a:r>
            <a:r>
              <a:rPr lang="ko-KR" altLang="en-US" b="1" dirty="0" smtClean="0">
                <a:solidFill>
                  <a:schemeClr val="tx1"/>
                </a:solidFill>
              </a:rPr>
              <a:t>이 세상을 일찍 떠난 사랑하는 성도들 나를 맞을 준비하고 있겠네</a:t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r>
              <a:rPr lang="ko-KR" altLang="en-US" b="1" dirty="0" smtClean="0">
                <a:solidFill>
                  <a:schemeClr val="tx1"/>
                </a:solidFill>
              </a:rPr>
              <a:t>    저희들과 한소리로 찬송 부르기 전에 먼저 사랑하는 주를 뵈오리</a:t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r>
              <a:rPr lang="ko-KR" altLang="en-US" b="1" dirty="0" smtClean="0">
                <a:solidFill>
                  <a:schemeClr val="tx1"/>
                </a:solidFill>
              </a:rPr>
              <a:t>    </a:t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r>
              <a:rPr lang="ko-KR" altLang="en-US" b="1" dirty="0" smtClean="0">
                <a:solidFill>
                  <a:schemeClr val="tx1"/>
                </a:solidFill>
              </a:rPr>
              <a:t/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endParaRPr lang="en-US" altLang="ko-KR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ko-KR" b="1" dirty="0" smtClean="0">
                <a:solidFill>
                  <a:schemeClr val="tx1"/>
                </a:solidFill>
              </a:rPr>
              <a:t>4.</a:t>
            </a:r>
            <a:r>
              <a:rPr lang="ko-KR" altLang="en-US" b="1" dirty="0" smtClean="0">
                <a:solidFill>
                  <a:schemeClr val="tx1"/>
                </a:solidFill>
              </a:rPr>
              <a:t>영화로운 시온성에 들어가서 다닐 때 흰 옷입고 황금 길을 다니며</a:t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r>
              <a:rPr lang="ko-KR" altLang="en-US" b="1" dirty="0" smtClean="0">
                <a:solidFill>
                  <a:schemeClr val="tx1"/>
                </a:solidFill>
              </a:rPr>
              <a:t>    금거문고 맞추어서 새 노래를 부를 때 세상 고생 모두 잊어버리리                  </a:t>
            </a:r>
            <a:endParaRPr lang="en-US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</TotalTime>
  <Words>19</Words>
  <Application>Microsoft Office PowerPoint</Application>
  <PresentationFormat>On-screen Show (4:3)</PresentationFormat>
  <Paragraphs>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주가 맡긴 모든 역사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주가 맡긴 모든 역사 </dc:title>
  <dc:creator>mary</dc:creator>
  <cp:lastModifiedBy>mary</cp:lastModifiedBy>
  <cp:revision>5</cp:revision>
  <dcterms:created xsi:type="dcterms:W3CDTF">2017-06-13T21:45:55Z</dcterms:created>
  <dcterms:modified xsi:type="dcterms:W3CDTF">2017-06-13T23:54:11Z</dcterms:modified>
</cp:coreProperties>
</file>