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>
        <p:scale>
          <a:sx n="77" d="100"/>
          <a:sy n="77" d="100"/>
        </p:scale>
        <p:origin x="-1728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B1D3F-946D-4405-9161-3CC48C24FE52}" type="datetimeFigureOut">
              <a:rPr lang="en-US" smtClean="0"/>
              <a:pPr/>
              <a:t>6/9/2017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D843C-0A48-45F3-B34A-583F7869E1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B1D3F-946D-4405-9161-3CC48C24FE52}" type="datetimeFigureOut">
              <a:rPr lang="en-US" smtClean="0"/>
              <a:pPr/>
              <a:t>6/9/2017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D843C-0A48-45F3-B34A-583F7869E1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B1D3F-946D-4405-9161-3CC48C24FE52}" type="datetimeFigureOut">
              <a:rPr lang="en-US" smtClean="0"/>
              <a:pPr/>
              <a:t>6/9/2017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D843C-0A48-45F3-B34A-583F7869E1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B1D3F-946D-4405-9161-3CC48C24FE52}" type="datetimeFigureOut">
              <a:rPr lang="en-US" smtClean="0"/>
              <a:pPr/>
              <a:t>6/9/2017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D843C-0A48-45F3-B34A-583F7869E1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B1D3F-946D-4405-9161-3CC48C24FE52}" type="datetimeFigureOut">
              <a:rPr lang="en-US" smtClean="0"/>
              <a:pPr/>
              <a:t>6/9/2017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D843C-0A48-45F3-B34A-583F7869E1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B1D3F-946D-4405-9161-3CC48C24FE52}" type="datetimeFigureOut">
              <a:rPr lang="en-US" smtClean="0"/>
              <a:pPr/>
              <a:t>6/9/2017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D843C-0A48-45F3-B34A-583F7869E1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B1D3F-946D-4405-9161-3CC48C24FE52}" type="datetimeFigureOut">
              <a:rPr lang="en-US" smtClean="0"/>
              <a:pPr/>
              <a:t>6/9/2017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D843C-0A48-45F3-B34A-583F7869E1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B1D3F-946D-4405-9161-3CC48C24FE52}" type="datetimeFigureOut">
              <a:rPr lang="en-US" smtClean="0"/>
              <a:pPr/>
              <a:t>6/9/2017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D843C-0A48-45F3-B34A-583F7869E1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B1D3F-946D-4405-9161-3CC48C24FE52}" type="datetimeFigureOut">
              <a:rPr lang="en-US" smtClean="0"/>
              <a:pPr/>
              <a:t>6/9/2017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D843C-0A48-45F3-B34A-583F7869E1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B1D3F-946D-4405-9161-3CC48C24FE52}" type="datetimeFigureOut">
              <a:rPr lang="en-US" smtClean="0"/>
              <a:pPr/>
              <a:t>6/9/2017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D843C-0A48-45F3-B34A-583F7869E1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B1D3F-946D-4405-9161-3CC48C24FE52}" type="datetimeFigureOut">
              <a:rPr lang="en-US" smtClean="0"/>
              <a:pPr/>
              <a:t>6/9/2017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D843C-0A48-45F3-B34A-583F7869E1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CB1D3F-946D-4405-9161-3CC48C24FE52}" type="datetimeFigureOut">
              <a:rPr lang="en-US" smtClean="0"/>
              <a:pPr/>
              <a:t>6/9/2017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9D843C-0A48-45F3-B34A-583F7869E11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Not Worthy, Lord, to Gather.jpg"/>
          <p:cNvPicPr>
            <a:picLocks noChangeAspect="1"/>
          </p:cNvPicPr>
          <p:nvPr userDrawn="1"/>
        </p:nvPicPr>
        <p:blipFill>
          <a:blip r:embed="rId14" cstate="print">
            <a:lum bright="65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 앞에 성찬 받기 위하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0"/>
            <a:ext cx="5040560" cy="620688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주 앞에 성찬 받기 위하여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836712"/>
            <a:ext cx="6768752" cy="5832648"/>
          </a:xfrm>
        </p:spPr>
        <p:txBody>
          <a:bodyPr>
            <a:normAutofit/>
          </a:bodyPr>
          <a:lstStyle/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주 앞에 성찬 받기 위하여 이 죄인 감히 나아옵니다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주 공로 믿고 떨며 나오니 내 죄를 용서하여 주소서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죄 길로 나가 방황했으나 주 앞에 감히 돌아옵니다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자녀될 자녀 내게 없어도 주 나를 용납하여 주소서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3.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한번만 주의 음성들어도 그 말씀 내게 능력되어서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이 세상 마귀 유혹 이기고 원수의 비방 막게 됩니다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4.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온유한 주의 음성 듣고서 죄인은 와서 쉬임 얻으며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성도들 함께 참여하여서 베푸신 잔치 먹게 됩니다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5.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기도와 찬송 주께 드리고 주님의 떡과 잔을 받으니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내 맘에 주여 들어 오셔서 주 말씀 따라 살게 하소서 아멘   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16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 앞에 성찬 받기 위하여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 앞에 성찬 받기 위하여</dc:title>
  <dc:creator>mary</dc:creator>
  <cp:lastModifiedBy>user</cp:lastModifiedBy>
  <cp:revision>6</cp:revision>
  <dcterms:created xsi:type="dcterms:W3CDTF">2017-06-07T01:52:57Z</dcterms:created>
  <dcterms:modified xsi:type="dcterms:W3CDTF">2017-06-08T16:23:09Z</dcterms:modified>
</cp:coreProperties>
</file>