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59568-18A7-4EB6-930C-866593BAC490}" type="datetimeFigureOut">
              <a:rPr lang="en-US" smtClean="0"/>
              <a:pPr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C57EE-A9DF-48D1-90BF-400E00EE3F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t Be The Tie That Binds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믿는 형제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1"/>
            <a:ext cx="2808312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믿는 형제들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328592" cy="5616624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믿는 형제들 사랑의 사귐은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천국의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교제 같으니 참 좋은 친교라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하나님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보좌 앞 다 기도 드리니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우리의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믿음 소망이 주 안에 하나라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피차에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슬픔과 수고를 나누고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동고 동락 하면서 참 사랑 나누네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이별할 때에 맘 비록 슬퍼도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안에 교제 하면서 또 다시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만나리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믿는 형제들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믿는 형제들 </dc:title>
  <dc:creator>mary</dc:creator>
  <cp:lastModifiedBy>mary</cp:lastModifiedBy>
  <cp:revision>5</cp:revision>
  <dcterms:created xsi:type="dcterms:W3CDTF">2017-06-04T01:17:00Z</dcterms:created>
  <dcterms:modified xsi:type="dcterms:W3CDTF">2017-06-04T03:17:31Z</dcterms:modified>
</cp:coreProperties>
</file>