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FF4F8-B2D3-496B-9290-E162E859C2FC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01A7A-D1B7-43E0-B387-04CD41A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FF4F8-B2D3-496B-9290-E162E859C2FC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01A7A-D1B7-43E0-B387-04CD41A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FF4F8-B2D3-496B-9290-E162E859C2FC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01A7A-D1B7-43E0-B387-04CD41A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FF4F8-B2D3-496B-9290-E162E859C2FC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01A7A-D1B7-43E0-B387-04CD41A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FF4F8-B2D3-496B-9290-E162E859C2FC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01A7A-D1B7-43E0-B387-04CD41A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FF4F8-B2D3-496B-9290-E162E859C2FC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01A7A-D1B7-43E0-B387-04CD41A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FF4F8-B2D3-496B-9290-E162E859C2FC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01A7A-D1B7-43E0-B387-04CD41A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FF4F8-B2D3-496B-9290-E162E859C2FC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01A7A-D1B7-43E0-B387-04CD41A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FF4F8-B2D3-496B-9290-E162E859C2FC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01A7A-D1B7-43E0-B387-04CD41A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FF4F8-B2D3-496B-9290-E162E859C2FC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01A7A-D1B7-43E0-B387-04CD41A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FF4F8-B2D3-496B-9290-E162E859C2FC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01A7A-D1B7-43E0-B387-04CD41A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FF4F8-B2D3-496B-9290-E162E859C2FC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01A7A-D1B7-43E0-B387-04CD41AEBA6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Wash O God, Our Sons &amp; Daughters.jpg"/>
          <p:cNvPicPr>
            <a:picLocks noChangeAspect="1"/>
          </p:cNvPicPr>
          <p:nvPr userDrawn="1"/>
        </p:nvPicPr>
        <p:blipFill>
          <a:blip r:embed="rId14">
            <a:lum bright="6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정한 물로 우리죄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5800" y="228600"/>
            <a:ext cx="38862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정한 물로 우리죄를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914400"/>
            <a:ext cx="5257800" cy="5638800"/>
          </a:xfrm>
        </p:spPr>
        <p:txBody>
          <a:bodyPr>
            <a:noAutofit/>
          </a:bodyPr>
          <a:lstStyle/>
          <a:p>
            <a:pPr algn="l"/>
            <a:r>
              <a:rPr lang="en-US" altLang="ko-KR" sz="22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정한 물로 우리 죄를 모두 씻어 주시사</a:t>
            </a:r>
          </a:p>
          <a:p>
            <a:pPr algn="l"/>
            <a:r>
              <a:rPr lang="ko-KR" altLang="en-US" sz="2200" b="1" dirty="0" smtClean="0">
                <a:solidFill>
                  <a:schemeClr val="tx1"/>
                </a:solidFill>
              </a:rPr>
              <a:t>     주의 자녀 삼으시고 은혜 내려 주소서</a:t>
            </a:r>
          </a:p>
          <a:p>
            <a:pPr algn="l"/>
            <a:r>
              <a:rPr lang="ko-KR" altLang="en-US" sz="2200" b="1" dirty="0" smtClean="0">
                <a:solidFill>
                  <a:schemeClr val="tx1"/>
                </a:solidFill>
              </a:rPr>
              <a:t>     빛난 옷을 입히시고 사랑으로 채우며</a:t>
            </a:r>
          </a:p>
          <a:p>
            <a:pPr algn="l"/>
            <a:r>
              <a:rPr lang="ko-KR" altLang="en-US" sz="2200" b="1" dirty="0" smtClean="0">
                <a:solidFill>
                  <a:schemeClr val="tx1"/>
                </a:solidFill>
              </a:rPr>
              <a:t>     주의 성령 임하시니 기쁨 넘치옵니다</a:t>
            </a:r>
          </a:p>
          <a:p>
            <a:pPr algn="l"/>
            <a:endParaRPr lang="ko-KR" altLang="en-US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2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주님 앞에 나온 사람 하늘 잔치 참여해</a:t>
            </a:r>
          </a:p>
          <a:p>
            <a:pPr algn="l"/>
            <a:r>
              <a:rPr lang="ko-KR" altLang="en-US" sz="2200" b="1" dirty="0" smtClean="0">
                <a:solidFill>
                  <a:schemeClr val="tx1"/>
                </a:solidFill>
              </a:rPr>
              <a:t>     주의 잔과 생명 떡을 받아먹게 하소서</a:t>
            </a:r>
          </a:p>
          <a:p>
            <a:pPr algn="l"/>
            <a:r>
              <a:rPr lang="ko-KR" altLang="en-US" sz="2200" b="1" dirty="0" smtClean="0">
                <a:solidFill>
                  <a:schemeClr val="tx1"/>
                </a:solidFill>
              </a:rPr>
              <a:t>     죄와 유혹 물리치고 주와 동행하면서</a:t>
            </a:r>
          </a:p>
          <a:p>
            <a:pPr algn="l"/>
            <a:r>
              <a:rPr lang="ko-KR" altLang="en-US" sz="2200" b="1" dirty="0" smtClean="0">
                <a:solidFill>
                  <a:schemeClr val="tx1"/>
                </a:solidFill>
              </a:rPr>
              <a:t>     하늘나라 시민 되어 승리하게 하소서</a:t>
            </a:r>
          </a:p>
          <a:p>
            <a:pPr algn="l"/>
            <a:endParaRPr lang="ko-KR" altLang="en-US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2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거룩하신 주의 뜻을 우리 알 수 없으나</a:t>
            </a:r>
          </a:p>
          <a:p>
            <a:pPr algn="l"/>
            <a:r>
              <a:rPr lang="ko-KR" altLang="en-US" sz="2200" b="1" dirty="0" smtClean="0">
                <a:solidFill>
                  <a:schemeClr val="tx1"/>
                </a:solidFill>
              </a:rPr>
              <a:t>     주님 앞에 존귀 영광 찬양하게 하소서</a:t>
            </a:r>
          </a:p>
          <a:p>
            <a:pPr algn="l"/>
            <a:r>
              <a:rPr lang="ko-KR" altLang="en-US" sz="2200" b="1" dirty="0" smtClean="0">
                <a:solidFill>
                  <a:schemeClr val="tx1"/>
                </a:solidFill>
              </a:rPr>
              <a:t>     죄를 씻고 성령 받아 주님 앞에 나오니</a:t>
            </a:r>
          </a:p>
          <a:p>
            <a:pPr algn="l"/>
            <a:r>
              <a:rPr lang="ko-KR" altLang="en-US" sz="2200" b="1" dirty="0" smtClean="0">
                <a:solidFill>
                  <a:schemeClr val="tx1"/>
                </a:solidFill>
              </a:rPr>
              <a:t>     사랑으로 우리들을 새로 빚어 주소서</a:t>
            </a:r>
          </a:p>
          <a:p>
            <a:pPr algn="l"/>
            <a:r>
              <a:rPr lang="ko-KR" altLang="en-US" sz="2200" b="1" dirty="0" smtClean="0">
                <a:solidFill>
                  <a:schemeClr val="tx1"/>
                </a:solidFill>
              </a:rPr>
              <a:t/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endParaRPr lang="ko-KR" altLang="en-US" sz="2200" b="1" dirty="0" smtClean="0">
              <a:solidFill>
                <a:schemeClr val="tx1"/>
              </a:solidFill>
            </a:endParaRPr>
          </a:p>
          <a:p>
            <a:pPr algn="l"/>
            <a:endParaRPr lang="en-US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89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정한 물로 우리죄를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정한 물로 우리죄를</dc:title>
  <dc:creator>user</dc:creator>
  <cp:lastModifiedBy>user</cp:lastModifiedBy>
  <cp:revision>5</cp:revision>
  <dcterms:created xsi:type="dcterms:W3CDTF">2017-06-05T12:44:25Z</dcterms:created>
  <dcterms:modified xsi:type="dcterms:W3CDTF">2017-06-05T14:00:56Z</dcterms:modified>
</cp:coreProperties>
</file>