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AC7AA-13B4-4ECB-A529-6A52981F18C6}" type="datetimeFigureOut">
              <a:rPr lang="en-US" smtClean="0"/>
              <a:pPr/>
              <a:t>6/18/2017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F7299-9DC5-47CB-9F4F-49189910C5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AC7AA-13B4-4ECB-A529-6A52981F18C6}" type="datetimeFigureOut">
              <a:rPr lang="en-US" smtClean="0"/>
              <a:pPr/>
              <a:t>6/18/2017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F7299-9DC5-47CB-9F4F-49189910C5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AC7AA-13B4-4ECB-A529-6A52981F18C6}" type="datetimeFigureOut">
              <a:rPr lang="en-US" smtClean="0"/>
              <a:pPr/>
              <a:t>6/18/2017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F7299-9DC5-47CB-9F4F-49189910C5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AC7AA-13B4-4ECB-A529-6A52981F18C6}" type="datetimeFigureOut">
              <a:rPr lang="en-US" smtClean="0"/>
              <a:pPr/>
              <a:t>6/18/2017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F7299-9DC5-47CB-9F4F-49189910C5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AC7AA-13B4-4ECB-A529-6A52981F18C6}" type="datetimeFigureOut">
              <a:rPr lang="en-US" smtClean="0"/>
              <a:pPr/>
              <a:t>6/18/2017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F7299-9DC5-47CB-9F4F-49189910C5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AC7AA-13B4-4ECB-A529-6A52981F18C6}" type="datetimeFigureOut">
              <a:rPr lang="en-US" smtClean="0"/>
              <a:pPr/>
              <a:t>6/18/2017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F7299-9DC5-47CB-9F4F-49189910C5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AC7AA-13B4-4ECB-A529-6A52981F18C6}" type="datetimeFigureOut">
              <a:rPr lang="en-US" smtClean="0"/>
              <a:pPr/>
              <a:t>6/18/2017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F7299-9DC5-47CB-9F4F-49189910C5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AC7AA-13B4-4ECB-A529-6A52981F18C6}" type="datetimeFigureOut">
              <a:rPr lang="en-US" smtClean="0"/>
              <a:pPr/>
              <a:t>6/18/2017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F7299-9DC5-47CB-9F4F-49189910C5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AC7AA-13B4-4ECB-A529-6A52981F18C6}" type="datetimeFigureOut">
              <a:rPr lang="en-US" smtClean="0"/>
              <a:pPr/>
              <a:t>6/18/2017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F7299-9DC5-47CB-9F4F-49189910C5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AC7AA-13B4-4ECB-A529-6A52981F18C6}" type="datetimeFigureOut">
              <a:rPr lang="en-US" smtClean="0"/>
              <a:pPr/>
              <a:t>6/18/2017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F7299-9DC5-47CB-9F4F-49189910C5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AC7AA-13B4-4ECB-A529-6A52981F18C6}" type="datetimeFigureOut">
              <a:rPr lang="en-US" smtClean="0"/>
              <a:pPr/>
              <a:t>6/18/2017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F7299-9DC5-47CB-9F4F-49189910C5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6AC7AA-13B4-4ECB-A529-6A52981F18C6}" type="datetimeFigureOut">
              <a:rPr lang="en-US" smtClean="0"/>
              <a:pPr/>
              <a:t>6/18/2017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CF7299-9DC5-47CB-9F4F-49189910C5C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en I saw the cleansing fountain.jpg"/>
          <p:cNvPicPr>
            <a:picLocks noChangeAspect="1"/>
          </p:cNvPicPr>
          <p:nvPr userDrawn="1"/>
        </p:nvPicPr>
        <p:blipFill>
          <a:blip r:embed="rId14">
            <a:lum bright="33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정결하게 하는 샘이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667000" y="0"/>
            <a:ext cx="4114800" cy="612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정결하게 하는 샘이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304800" y="1371600"/>
            <a:ext cx="5715000" cy="5105400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n-US" altLang="ko-KR" b="1" dirty="0" smtClean="0">
                <a:solidFill>
                  <a:schemeClr val="tx1"/>
                </a:solidFill>
              </a:rPr>
              <a:t>1.</a:t>
            </a:r>
            <a:r>
              <a:rPr lang="ko-KR" altLang="en-US" b="1" dirty="0" smtClean="0">
                <a:solidFill>
                  <a:schemeClr val="tx1"/>
                </a:solidFill>
              </a:rPr>
              <a:t>정결하게 하는 샘이 나의 앞에 있도다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 성령께서 권고하되 죄 씻으라 하시네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b="1" dirty="0" smtClean="0">
                <a:solidFill>
                  <a:schemeClr val="tx1"/>
                </a:solidFill>
              </a:rPr>
              <a:t>   </a:t>
            </a:r>
            <a:r>
              <a:rPr lang="ko-KR" altLang="en-US" b="1" dirty="0" smtClean="0">
                <a:solidFill>
                  <a:srgbClr val="FF0000"/>
                </a:solidFill>
              </a:rPr>
              <a:t>후렴</a:t>
            </a:r>
            <a:endParaRPr lang="en-US" altLang="ko-KR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b="1" dirty="0" smtClean="0">
                <a:solidFill>
                  <a:srgbClr val="FF0000"/>
                </a:solidFill>
              </a:rPr>
              <a:t>    찬양하리 찬양하리 죽임 당한 어린 양</a:t>
            </a:r>
            <a:br>
              <a:rPr lang="ko-KR" altLang="en-US" b="1" dirty="0" smtClean="0">
                <a:solidFill>
                  <a:srgbClr val="FF0000"/>
                </a:solidFill>
              </a:rPr>
            </a:br>
            <a:r>
              <a:rPr lang="ko-KR" altLang="en-US" b="1" dirty="0" smtClean="0">
                <a:solidFill>
                  <a:srgbClr val="FF0000"/>
                </a:solidFill>
              </a:rPr>
              <a:t>    주께 영광 돌리어라 우리 죄를 씻어 주셨네</a:t>
            </a:r>
            <a:br>
              <a:rPr lang="ko-KR" altLang="en-US" b="1" dirty="0" smtClean="0">
                <a:solidFill>
                  <a:srgbClr val="FF0000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/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en-US" altLang="ko-KR" b="1" dirty="0" smtClean="0">
                <a:solidFill>
                  <a:schemeClr val="tx1"/>
                </a:solidFill>
              </a:rPr>
              <a:t>2.</a:t>
            </a:r>
            <a:r>
              <a:rPr lang="ko-KR" altLang="en-US" b="1" dirty="0" smtClean="0">
                <a:solidFill>
                  <a:schemeClr val="tx1"/>
                </a:solidFill>
              </a:rPr>
              <a:t>나의 가는 길이 좁고 내 뜻대로 안돼도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 모든 욕심 다 버리고 주만 따라 가겠네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/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en-US" altLang="ko-KR" b="1" dirty="0" smtClean="0">
                <a:solidFill>
                  <a:schemeClr val="tx1"/>
                </a:solidFill>
              </a:rPr>
              <a:t>3.</a:t>
            </a:r>
            <a:r>
              <a:rPr lang="ko-KR" altLang="en-US" b="1" dirty="0" smtClean="0">
                <a:solidFill>
                  <a:schemeClr val="tx1"/>
                </a:solidFill>
              </a:rPr>
              <a:t>나의 마음 제단 위에 불길같이 타도다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 영원토록 찬양하며 주께 영광 돌리리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/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en-US" altLang="ko-KR" b="1" dirty="0" smtClean="0">
                <a:solidFill>
                  <a:schemeClr val="tx1"/>
                </a:solidFill>
              </a:rPr>
              <a:t>4.</a:t>
            </a:r>
            <a:r>
              <a:rPr lang="ko-KR" altLang="en-US" b="1" dirty="0" smtClean="0">
                <a:solidFill>
                  <a:schemeClr val="tx1"/>
                </a:solidFill>
              </a:rPr>
              <a:t>감사하신 주의 은혜 나를 영접 하셨네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 내가 지은 모든 죄와 허물 용서 하셨네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/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en-US" altLang="ko-KR" b="1" dirty="0" smtClean="0">
                <a:solidFill>
                  <a:schemeClr val="tx1"/>
                </a:solidFill>
              </a:rPr>
              <a:t>5.</a:t>
            </a:r>
            <a:r>
              <a:rPr lang="ko-KR" altLang="en-US" b="1" dirty="0" smtClean="0">
                <a:solidFill>
                  <a:schemeClr val="tx1"/>
                </a:solidFill>
              </a:rPr>
              <a:t>성부 하나님께 영광 성자 예수께 영광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 성자 예수께 영광 돌려 보낼지어다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11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Slide 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user</cp:lastModifiedBy>
  <cp:revision>1</cp:revision>
  <dcterms:created xsi:type="dcterms:W3CDTF">2017-06-18T00:39:10Z</dcterms:created>
  <dcterms:modified xsi:type="dcterms:W3CDTF">2017-06-18T00:43:28Z</dcterms:modified>
</cp:coreProperties>
</file>