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69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6BE56-514F-4EE5-B593-90CEB1A32C75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6F80B-9DC4-4D16-A930-20B785E14A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7CF32-48ED-4448-B603-E0781EC46B1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18E01-D367-4224-8C28-4F94CE03CC0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If Thou But Suffer God to Guide Thee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하나님께 이끌리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4176464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저 하나님께 이끌리어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5400600" cy="424847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 하나님께 이끌리어 일 평생 주만  바라면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너 어려울 때 힘 주시고 언제나 지켜주시리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크신 사랑 믿는 자 그 반석 위에 서리라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 설레는 맘 가다듬고 희망 중 기다리면서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은혜로신 주의 뜻과 사랑에  만족하여라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우리를 불러 주신 주 마음의 소원 아신다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찬양하고 기도하며 네 본분 힘써 다하라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약속하신 모든 은혜 네게서 이뤄지리라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참 되고 의지하는 자 주께서 기억하시리 아멘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하나님께 이끌리어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하나님께 이끌리어</dc:title>
  <dc:creator>mary</dc:creator>
  <cp:lastModifiedBy>mary</cp:lastModifiedBy>
  <cp:revision>4</cp:revision>
  <dcterms:created xsi:type="dcterms:W3CDTF">2017-06-26T11:53:11Z</dcterms:created>
  <dcterms:modified xsi:type="dcterms:W3CDTF">2017-06-26T13:38:43Z</dcterms:modified>
</cp:coreProperties>
</file>