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3B90B-8D91-4FE4-96A4-6C734302EE5E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94DD9-5DCF-4017-B352-AF90569099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ve Reached the Land of Corn and Wine.jpg"/>
          <p:cNvPicPr>
            <a:picLocks noChangeAspect="1"/>
          </p:cNvPicPr>
          <p:nvPr userDrawn="1"/>
        </p:nvPicPr>
        <p:blipFill>
          <a:blip r:embed="rId14">
            <a:lum bright="7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좋은 낙원 이르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800600" cy="6127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저 좋은 낙원 이르니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5105400" cy="54102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좋은 낙원 이르니 내 기쁨 한이 없도다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어둔 밤이 지나고 화창한 아침 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영화롭다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낙원이여 이 산 위에서 보오니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바다 건너 있는 집 주 예비하신 곳일세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그 화려하게 지은 것 영원한 내 집이로다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 곳과 저 곳 멀잖다 주 예수 건너 오셔서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손을 잡고 가는 것 내 평생 소원이로다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묘한 화초 향기는 바람에 불려 오는데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생명수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강가 초목은 언제나 청청하도다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청아한 음악 소리는 내 귀에 들려오는데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옷을 입은 무리들 천사와 노래하도다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좋은 낙원 이르니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좋은 낙원 이르니</dc:title>
  <dc:creator>user</dc:creator>
  <cp:lastModifiedBy>user</cp:lastModifiedBy>
  <cp:revision>4</cp:revision>
  <dcterms:created xsi:type="dcterms:W3CDTF">2017-06-15T16:05:04Z</dcterms:created>
  <dcterms:modified xsi:type="dcterms:W3CDTF">2017-06-15T19:33:02Z</dcterms:modified>
</cp:coreProperties>
</file>