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9A5-38CC-4485-8B47-7EC4E82FDC68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CEA9-4073-4F99-A1BD-6C423AF07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9A5-38CC-4485-8B47-7EC4E82FDC68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CEA9-4073-4F99-A1BD-6C423AF07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9A5-38CC-4485-8B47-7EC4E82FDC68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CEA9-4073-4F99-A1BD-6C423AF07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9A5-38CC-4485-8B47-7EC4E82FDC68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CEA9-4073-4F99-A1BD-6C423AF07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9A5-38CC-4485-8B47-7EC4E82FDC68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CEA9-4073-4F99-A1BD-6C423AF07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9A5-38CC-4485-8B47-7EC4E82FDC68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CEA9-4073-4F99-A1BD-6C423AF07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9A5-38CC-4485-8B47-7EC4E82FDC68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CEA9-4073-4F99-A1BD-6C423AF07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9A5-38CC-4485-8B47-7EC4E82FDC68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CEA9-4073-4F99-A1BD-6C423AF07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9A5-38CC-4485-8B47-7EC4E82FDC68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CEA9-4073-4F99-A1BD-6C423AF07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9A5-38CC-4485-8B47-7EC4E82FDC68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CEA9-4073-4F99-A1BD-6C423AF07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19A5-38CC-4485-8B47-7EC4E82FDC68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CEA9-4073-4F99-A1BD-6C423AF07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719A5-38CC-4485-8B47-7EC4E82FDC68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CEA9-4073-4F99-A1BD-6C423AF077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ne Sweetly Solemn Thought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뵈는 본향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1"/>
            <a:ext cx="2952328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저 뵈는 본향집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3960440" cy="5904656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저 뵈는 본향 집 날마다 가까워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내 갈 길 멀지 않으니 전 보다 가깝다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    </a:t>
            </a:r>
          </a:p>
          <a:p>
            <a:pPr algn="l"/>
            <a:r>
              <a:rPr lang="en-US" altLang="ko-KR" sz="1600" b="1" dirty="0">
                <a:solidFill>
                  <a:schemeClr val="tx1"/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>
              <a:solidFill>
                <a:srgbClr val="FF0000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rgbClr val="FF0000"/>
                </a:solidFill>
              </a:rPr>
              <a:t>  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더 가깝고 더 가깝다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    하룻길 되는 내 본향 가까운 곳일세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아멘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내 주의 집에는 거할 곳 많도다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그 보좌 있는 곳으로 가까이 갑니다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내 생명 끝날에 십자가 벗고서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나 면류관을 쓸 때가 가깝게 되었네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내 삶의 끝날을 분명히 모르니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내 주여 길 다가도록 늘 함께 하소서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저 뵈는 본향집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뵈는 본향집 </dc:title>
  <dc:creator>mary</dc:creator>
  <cp:lastModifiedBy>mary</cp:lastModifiedBy>
  <cp:revision>5</cp:revision>
  <dcterms:created xsi:type="dcterms:W3CDTF">2017-06-13T13:20:43Z</dcterms:created>
  <dcterms:modified xsi:type="dcterms:W3CDTF">2018-12-05T01:16:24Z</dcterms:modified>
</cp:coreProperties>
</file>