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83C57-129B-4A16-9A9E-D57882779218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4FA5-F57E-43CE-ADAD-A0B602A45D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의 모든 죄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733800" cy="6095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이 세상의 모든 죄를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5105400" cy="57912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세상의 모든 죄를 맑히시는 주의 보혈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성자 예수 그 귀한 피 찬송하고 찬송하세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주님 앞을 멀리 떠나 길을 잃고 헤맬 때에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나의 뒤를 따라오사 친히 구원하셨도다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흰 눈보다 더 흰 눈보다 더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주의 흘리신 보혈로 희게 씻어 주옵소서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가시관을 쓰셨으니 피로 얼굴 물드셨고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십자가의 모진 고통 나를 위해 당하셨네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말로 형용할 수 없는 구세주의 구속하심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그 은혜와 크신 사랑 찬송하고 찬송하세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아버지를 멀리 떠나 바른 길을 저버리고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여러가지 죄악으로 주홍같이 되었으니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물 같은 것 가지고는 씻을 수가 아주 없네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주여 귀한 보배피로 날 정결케 하옵소서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세상의 모든 죄를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세상의 모든 죄를</dc:title>
  <dc:creator>user</dc:creator>
  <cp:lastModifiedBy>user</cp:lastModifiedBy>
  <cp:revision>6</cp:revision>
  <dcterms:created xsi:type="dcterms:W3CDTF">2017-06-16T18:25:42Z</dcterms:created>
  <dcterms:modified xsi:type="dcterms:W3CDTF">2017-06-16T19:30:15Z</dcterms:modified>
</cp:coreProperties>
</file>