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2133-ABE9-419A-860C-143E431B902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C8DD-DAB1-4314-927D-447FD23A0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2133-ABE9-419A-860C-143E431B902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C8DD-DAB1-4314-927D-447FD23A0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2133-ABE9-419A-860C-143E431B902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C8DD-DAB1-4314-927D-447FD23A0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2133-ABE9-419A-860C-143E431B902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C8DD-DAB1-4314-927D-447FD23A0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2133-ABE9-419A-860C-143E431B902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C8DD-DAB1-4314-927D-447FD23A0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2133-ABE9-419A-860C-143E431B902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C8DD-DAB1-4314-927D-447FD23A0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2133-ABE9-419A-860C-143E431B902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C8DD-DAB1-4314-927D-447FD23A0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2133-ABE9-419A-860C-143E431B902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C8DD-DAB1-4314-927D-447FD23A0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2133-ABE9-419A-860C-143E431B902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C8DD-DAB1-4314-927D-447FD23A0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2133-ABE9-419A-860C-143E431B902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C8DD-DAB1-4314-927D-447FD23A0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2133-ABE9-419A-860C-143E431B902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C8DD-DAB1-4314-927D-447FD23A0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12133-ABE9-419A-860C-143E431B9024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AC8DD-DAB1-4314-927D-447FD23A0C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rom every stormy wind that blows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세상 풍파 심하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404664"/>
            <a:ext cx="4248472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이 세상 풍파 심하고  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484784"/>
            <a:ext cx="5544616" cy="4608512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이 세상 풍파 심하고 또 환난 질고 많으나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나 편히 쉬게 될 곳은 주 예비하신 주의 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그 향기로운 기름을 주 내게 부어 주셔서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내 기쁨 더해 주는 곳 주 피로 사신 주의 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믿는 형제 자매들 그 몸은 떠나 있으나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앞에 기도 드릴 곳 다 함께 모일 주의 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손과 혀가 굳어도 내 몸의 피가 식어도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나 영영 잊지 못할 곳 은혜의 보좌 주의 전 아멘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세상 풍파 심하고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세상 풍파 심하고 </dc:title>
  <dc:creator>mary</dc:creator>
  <cp:lastModifiedBy>mary</cp:lastModifiedBy>
  <cp:revision>7</cp:revision>
  <dcterms:created xsi:type="dcterms:W3CDTF">2017-06-03T01:02:49Z</dcterms:created>
  <dcterms:modified xsi:type="dcterms:W3CDTF">2017-06-03T01:51:41Z</dcterms:modified>
</cp:coreProperties>
</file>