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6C45F-7304-4D7B-B609-760A93138E9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37995-C82A-445D-9612-66288A75A0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praying for you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828800" y="1219200"/>
            <a:ext cx="7153275" cy="5038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리는 주님을 늘 배반하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50292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우리는 주님을 늘 배반하나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3886200" cy="57912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우리는 주님을 늘 배반하나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내 주 예수 여전히 날 부르사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참되신 사랑을 베푸시나니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내 형제여 주님을 곧 따르라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smtClean="0">
                <a:solidFill>
                  <a:srgbClr val="FF0000"/>
                </a:solidFill>
              </a:rPr>
              <a:t>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널 위해 비네 주 널 위해 비네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smtClean="0">
                <a:solidFill>
                  <a:srgbClr val="FF0000"/>
                </a:solidFill>
              </a:rPr>
              <a:t>    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널 위해 비네 항상 비시네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주께서 풍성한 은혜를 내려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내 영혼이 나날이 복 받으니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예수를 너희도 구주로 섬겨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곧 따르면 풍성한 복 받겠네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무거운 짐 지고 애 타는 인생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예수께 돌아와 곧 쉬어라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내 주 예수 너희를 돌보실 때에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참 복락과 안위가 넘치겠네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우리는 주님을 늘 배반하나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우리는 주님을 늘 배반하나</dc:title>
  <dc:creator>user</dc:creator>
  <cp:lastModifiedBy>mary</cp:lastModifiedBy>
  <cp:revision>4</cp:revision>
  <dcterms:created xsi:type="dcterms:W3CDTF">2017-06-20T23:12:10Z</dcterms:created>
  <dcterms:modified xsi:type="dcterms:W3CDTF">2020-03-18T18:15:16Z</dcterms:modified>
</cp:coreProperties>
</file>