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87994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53317-CFDF-4F83-9277-5A6FEA78FAD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B8B8B-050E-4EB7-930A-1A02F263D7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oils of Life Are Over.jpg"/>
          <p:cNvPicPr>
            <a:picLocks noChangeAspect="1"/>
          </p:cNvPicPr>
          <p:nvPr userDrawn="1"/>
        </p:nvPicPr>
        <p:blipFill>
          <a:blip r:embed="rId14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리 모든 수고 끝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248472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우리 모든 수고 끝나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169368"/>
            <a:ext cx="6408712" cy="5688632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우리 모든 수고 끝나 세상 장막 벗고서 모든 근심 걱정 사라진 후에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주를 뵙고 성도 함께 면류관을 쓰리라 새 예루살렘에서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성도들이 함께 올 때 기뻐 노래하리라 새 예루살렘 새 예루살렘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호산나를 높이 불러 왕의 왕을 맞으리 새 예루살렘에서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가는 길이 외로워도 주님 나를 붙드니 시험 환난 근심 걱정 없으며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주를 믿고 따라가면 그의 뜻을 알리라 새 예루살렘에서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성도들이 함께 올 때 기뻐 노래하리라 새 예루살렘 새 예루살렘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호산나를 높이 불러 왕의 왕을 맞으리 새 예루살렘에서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내가 세상 작별하고 모든 눈물 거둔 후 주의 영광 찬란하게 비칠 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나를 구속하신 주를 기쁨으로 뵈오리 새 예루살렘에서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성도들이 함께 올 때 기뻐 노래하리라 새 예루살렘 새 예루살렘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호산나를 높이 불러 왕의 왕을 맞으리 새 예루살렘에서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아름다운 그 곳에서 구속받은 성도와 사랑하는 주님 만나 뵈올 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주의 영광 노래하며 영원토록 살리라 새 예루살렘에서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성도들이 함께 올 때 기뻐 노래하리라 새 예루살렘 새 예루살렘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호산나를 높이 불러 왕의 왕을 맞으리 새 예루살렘에서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 모든 수고 끝나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모든 수고 끝나</dc:title>
  <dc:creator>mary</dc:creator>
  <cp:lastModifiedBy>mary</cp:lastModifiedBy>
  <cp:revision>6</cp:revision>
  <dcterms:created xsi:type="dcterms:W3CDTF">2017-06-11T02:14:54Z</dcterms:created>
  <dcterms:modified xsi:type="dcterms:W3CDTF">2017-06-11T03:38:01Z</dcterms:modified>
</cp:coreProperties>
</file>