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AC5BA-099C-45A3-81C2-CD2B7B44F816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0C40E-7447-4F4E-A090-967A0C5A2B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t Us Break Bread Together.jpg"/>
          <p:cNvPicPr>
            <a:picLocks noChangeAspect="1"/>
          </p:cNvPicPr>
          <p:nvPr userDrawn="1"/>
        </p:nvPicPr>
        <p:blipFill>
          <a:blip r:embed="rId14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다 같이 무릎 꿇고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84576" cy="69269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우리 다 같이 무릎 꿇고서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4752528" cy="4752528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다 같이 무릎 꿇고서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주의 몸인 이 떡을 뗍시다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400" b="1" dirty="0">
                <a:solidFill>
                  <a:srgbClr val="FF00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우리 주 앞에서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무릎을 꿇 때에 자비를 베푸소서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다 같이 무릎 꿇고서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주의 피인 이 잔을 듭시다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다 같이 무릎 꿇고서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우리 하나님 찬양드리세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다 같이 무릎 꿇고서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다 같이 무릎 꿇고서 </dc:title>
  <dc:creator>mary</dc:creator>
  <cp:lastModifiedBy>user</cp:lastModifiedBy>
  <cp:revision>5</cp:revision>
  <dcterms:created xsi:type="dcterms:W3CDTF">2017-06-09T02:38:30Z</dcterms:created>
  <dcterms:modified xsi:type="dcterms:W3CDTF">2017-06-09T16:58:05Z</dcterms:modified>
</cp:coreProperties>
</file>