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18DB-735B-4014-9692-981C71376DA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D212C-2CBD-4DC5-BE07-A6E51BE8D1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re, O My Lord, I See Thee Face to Fac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나의 주님 친히 뵈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1"/>
            <a:ext cx="46482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오 나의 주님 친히 뵈오니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6629400" cy="47244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오 나의 주님 친히 뵈오니 영원한 세계 밝히 나타나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한 없는 은혜 길이 누리니 주님께 모든 염려 맡기리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주님의 떡을 내가 먹으며 주님의 잔을 내가 마시고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근심의 짐을 벗어 버리니 죄사함 받아 내 맘 새롭다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 밖에 도움 없어서 주님의 팔에 의지합니다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권능으로 힘이 솟아서 주 안에 내가 만족합니다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주님의 성찬 받을 때마다 하늘의 기쁨 미리 맛보고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어린 양 잔치 참여함 같이 영원한 복을 내가 누리리 아멘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나의 주님 친히 뵈오니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나의 주님 친히 뵈오니</dc:title>
  <dc:creator>user</dc:creator>
  <cp:lastModifiedBy>mary</cp:lastModifiedBy>
  <cp:revision>7</cp:revision>
  <dcterms:created xsi:type="dcterms:W3CDTF">2017-06-08T16:47:43Z</dcterms:created>
  <dcterms:modified xsi:type="dcterms:W3CDTF">2018-08-16T19:56:56Z</dcterms:modified>
</cp:coreProperties>
</file>