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D96F-4DF4-4A4F-B928-7601937D0CB2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282F-DC0C-438E-B782-FFCD2FF070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D96F-4DF4-4A4F-B928-7601937D0CB2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282F-DC0C-438E-B782-FFCD2FF070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D96F-4DF4-4A4F-B928-7601937D0CB2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282F-DC0C-438E-B782-FFCD2FF070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D96F-4DF4-4A4F-B928-7601937D0CB2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282F-DC0C-438E-B782-FFCD2FF070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D96F-4DF4-4A4F-B928-7601937D0CB2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282F-DC0C-438E-B782-FFCD2FF070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D96F-4DF4-4A4F-B928-7601937D0CB2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282F-DC0C-438E-B782-FFCD2FF070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D96F-4DF4-4A4F-B928-7601937D0CB2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282F-DC0C-438E-B782-FFCD2FF070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D96F-4DF4-4A4F-B928-7601937D0CB2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282F-DC0C-438E-B782-FFCD2FF070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D96F-4DF4-4A4F-B928-7601937D0CB2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282F-DC0C-438E-B782-FFCD2FF070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D96F-4DF4-4A4F-B928-7601937D0CB2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282F-DC0C-438E-B782-FFCD2FF070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BD96F-4DF4-4A4F-B928-7601937D0CB2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282F-DC0C-438E-B782-FFCD2FF070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BD96F-4DF4-4A4F-B928-7601937D0CB2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7282F-DC0C-438E-B782-FFCD2FF070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ar From the Lord I Wander'd Long.jpg"/>
          <p:cNvPicPr>
            <a:picLocks noChangeAspect="1"/>
          </p:cNvPicPr>
          <p:nvPr userDrawn="1"/>
        </p:nvPicPr>
        <p:blipFill>
          <a:blip r:embed="rId14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여러 해 동안 주 떠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81000"/>
            <a:ext cx="4343400" cy="5365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여러 해 동안 주 떠나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19200"/>
            <a:ext cx="5257800" cy="5105400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여러 해 동안 주 떠나 세상 연락을 즐기고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저 흉악한 죄에 빠져서 주 은혜를 잊었네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 후렴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오 사랑의 예수님 내 맘을 곧 엽니다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곧 들어와 나와 함께 하며 내 생명이 되소서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죄악에 죽을 인생을 심히 불쌍히 여기사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저 하늘의 영광 버리고 이 세상에 오셨네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홍포를 입은 구주는 가시 면류관 쓰시고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저 십자가 높이 달리사 그 아픔을 참았네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미련한 우리 인생은 주의 공로를 모르고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 쓸쓸한 사막 가운데 늘 헤매고 다녔네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여러 해 동안 주 떠나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여러 해 동안 주 떠나 </dc:title>
  <dc:creator>user</dc:creator>
  <cp:lastModifiedBy>user</cp:lastModifiedBy>
  <cp:revision>3</cp:revision>
  <dcterms:created xsi:type="dcterms:W3CDTF">2017-06-20T15:23:47Z</dcterms:created>
  <dcterms:modified xsi:type="dcterms:W3CDTF">2017-06-20T16:11:18Z</dcterms:modified>
</cp:coreProperties>
</file>