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97B73-4C92-495D-9D3E-BE87C6A5C1C3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D23-1623-410C-839A-9ACE3479FD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양떼를 떠나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1242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양떼를 떠나서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85800"/>
            <a:ext cx="4953000" cy="56388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양떼를 떠나서 길 잃어버린 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목자의 소리 싫어서 먼 길로 나갔네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방탕한 이 몸은 큰 불효 행하여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아버지 음성 싫어서 먼 길로 나갔네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양 잃은 목자는 그 양을 찾으러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산 넘고 강을 건너며 사막을 지났네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갈 길을 모르고 나 지쳐 있을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그 목자 마침 나타나 날 구원하셨네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내 목자 예수는 날 사랑하셔서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그 피로 나를 씻으사 온전케 하셨네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길 잃은 양 찾아 큰 위로 주시고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그 우리 안에 이끌어 늘 보호하시네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양떼를 떠나서 맘대로 다녔네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나 목자 음성 들으며 그 길을 따르리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나 이제 후로는 방황치 않으며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내 아버지의 집에서 영원히 살겠네 아멘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양떼를 떠나서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양떼를 떠나서</dc:title>
  <dc:creator>user</dc:creator>
  <cp:lastModifiedBy>user</cp:lastModifiedBy>
  <cp:revision>5</cp:revision>
  <dcterms:created xsi:type="dcterms:W3CDTF">2017-06-19T20:59:36Z</dcterms:created>
  <dcterms:modified xsi:type="dcterms:W3CDTF">2017-06-19T21:57:51Z</dcterms:modified>
</cp:coreProperties>
</file>