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233C2-AC88-4CCD-9921-57F44766B69D}" type="datetimeFigureOut">
              <a:rPr lang="en-US" smtClean="0"/>
              <a:pPr/>
              <a:t>6/23/2017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DEA0-1358-4C38-B222-B32B53552B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233C2-AC88-4CCD-9921-57F44766B69D}" type="datetimeFigureOut">
              <a:rPr lang="en-US" smtClean="0"/>
              <a:pPr/>
              <a:t>6/23/2017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DEA0-1358-4C38-B222-B32B53552B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233C2-AC88-4CCD-9921-57F44766B69D}" type="datetimeFigureOut">
              <a:rPr lang="en-US" smtClean="0"/>
              <a:pPr/>
              <a:t>6/23/2017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DEA0-1358-4C38-B222-B32B53552B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233C2-AC88-4CCD-9921-57F44766B69D}" type="datetimeFigureOut">
              <a:rPr lang="en-US" smtClean="0"/>
              <a:pPr/>
              <a:t>6/23/2017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DEA0-1358-4C38-B222-B32B53552B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233C2-AC88-4CCD-9921-57F44766B69D}" type="datetimeFigureOut">
              <a:rPr lang="en-US" smtClean="0"/>
              <a:pPr/>
              <a:t>6/23/2017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DEA0-1358-4C38-B222-B32B53552B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233C2-AC88-4CCD-9921-57F44766B69D}" type="datetimeFigureOut">
              <a:rPr lang="en-US" smtClean="0"/>
              <a:pPr/>
              <a:t>6/23/2017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DEA0-1358-4C38-B222-B32B53552B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233C2-AC88-4CCD-9921-57F44766B69D}" type="datetimeFigureOut">
              <a:rPr lang="en-US" smtClean="0"/>
              <a:pPr/>
              <a:t>6/23/2017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DEA0-1358-4C38-B222-B32B53552B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233C2-AC88-4CCD-9921-57F44766B69D}" type="datetimeFigureOut">
              <a:rPr lang="en-US" smtClean="0"/>
              <a:pPr/>
              <a:t>6/23/2017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DEA0-1358-4C38-B222-B32B53552B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233C2-AC88-4CCD-9921-57F44766B69D}" type="datetimeFigureOut">
              <a:rPr lang="en-US" smtClean="0"/>
              <a:pPr/>
              <a:t>6/23/2017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DEA0-1358-4C38-B222-B32B53552B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233C2-AC88-4CCD-9921-57F44766B69D}" type="datetimeFigureOut">
              <a:rPr lang="en-US" smtClean="0"/>
              <a:pPr/>
              <a:t>6/23/2017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DEA0-1358-4C38-B222-B32B53552B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233C2-AC88-4CCD-9921-57F44766B69D}" type="datetimeFigureOut">
              <a:rPr lang="en-US" smtClean="0"/>
              <a:pPr/>
              <a:t>6/23/2017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DEA0-1358-4C38-B222-B32B53552B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233C2-AC88-4CCD-9921-57F44766B69D}" type="datetimeFigureOut">
              <a:rPr lang="en-US" smtClean="0"/>
              <a:pPr/>
              <a:t>6/23/2017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EDEA0-1358-4C38-B222-B32B53552B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Ninety and Nine.jpg"/>
          <p:cNvPicPr>
            <a:picLocks noChangeAspect="1"/>
          </p:cNvPicPr>
          <p:nvPr userDrawn="1"/>
        </p:nvPicPr>
        <p:blipFill>
          <a:blip r:embed="rId14">
            <a:lum bright="31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양 아흔 아홉 마리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0"/>
            <a:ext cx="3733800" cy="6096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양 아흔 아홉 마리는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685800"/>
            <a:ext cx="5181600" cy="5943600"/>
          </a:xfrm>
        </p:spPr>
        <p:txBody>
          <a:bodyPr>
            <a:no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양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아흔아홉 마리는 울 안에 있으나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한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마리 양은 떨어져 길 잃고 헤매네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산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높고 길은 험한데 목자를 멀리 떠났네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목자를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멀리 떠났네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2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그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아흔아홉 마리가 넉넉지 않은가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저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목자 힘써 하는 말 그 양도 사랑해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그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길이 멀고 험해도 그 양을 찾을 것이라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그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양을 찾을 것이라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3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길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잃은 양을 찾으러 산 넘고 물 건너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그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어둔 밤이 새도록 큰 고생 하셨네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그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양의 울음 소리를 저 목자 들으셨도다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저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목자 들으셨도다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4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산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길에 흘린 피 흔적 그 누가 흘렸나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길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잃은 양을 찾느라 저 목자 흘렸네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손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발은 어찌 상했나 가시에 찔리셨도다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가시에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찔리셨도다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12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양 아흔 아홉 마리는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양 아흔 아홉 마리는</dc:title>
  <dc:creator>user</dc:creator>
  <cp:lastModifiedBy>user</cp:lastModifiedBy>
  <cp:revision>5</cp:revision>
  <dcterms:created xsi:type="dcterms:W3CDTF">2017-06-22T22:35:42Z</dcterms:created>
  <dcterms:modified xsi:type="dcterms:W3CDTF">2017-06-23T04:36:28Z</dcterms:modified>
</cp:coreProperties>
</file>