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6842A-F1C1-45A3-96AB-3EAB2EDADB52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D5871-DBEB-4B2F-8493-35177B51D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y Cool Siloam's Shady Rill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실로암 샘물가에 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381000"/>
            <a:ext cx="3810000" cy="688975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실로암 샘물가에 핀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1371600"/>
            <a:ext cx="4876800" cy="46482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실로암 샘물가에 핀 한 송이 흰 백합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한 떨기 향기 풍기는 샤론의 장미꽃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평화의 길을 따르는 순진한 어린이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주님을 믿는 그 마음 거룩한 꽃이라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찬 서리 매운 바람이 휘몰아쳐 오면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고운 백합 장미도 시들 때가 있으리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주님의 길을 따르는 하나님 자녀는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사랑 안에 영원히 빛나게 살리라 아멘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실로암 샘물가에 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실로암 샘물가에 핀 </dc:title>
  <dc:creator>user</dc:creator>
  <cp:lastModifiedBy>mary</cp:lastModifiedBy>
  <cp:revision>4</cp:revision>
  <dcterms:created xsi:type="dcterms:W3CDTF">2017-06-05T15:18:41Z</dcterms:created>
  <dcterms:modified xsi:type="dcterms:W3CDTF">2017-06-06T13:55:12Z</dcterms:modified>
</cp:coreProperties>
</file>