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2EFB-EA3D-4EAE-AE29-14B1B5A865FF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AC243-DEBB-4B26-B6C1-D72FC9178AF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Gather us in, thou Love that fillest all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세상의 헛된 신을 버리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248472" cy="548680"/>
          </a:xfrm>
        </p:spPr>
        <p:txBody>
          <a:bodyPr>
            <a:normAutofit/>
          </a:bodyPr>
          <a:lstStyle/>
          <a:p>
            <a:r>
              <a:rPr lang="ko-KR" altLang="en-US" sz="2800" b="1" dirty="0" smtClean="0"/>
              <a:t>세상의 헛된 신을 버리고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980728"/>
            <a:ext cx="3456384" cy="468052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세상의 헛된 신을 버리고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하나님 이름 높여 기리세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온 천하 백성 모두 나와서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다 같이 하나님만 섬기세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세상의 헛된 우상 버리고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인간의 모든 부귀 영화와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거짓과 불의 모두 버리고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온전히 하나님만 섬기세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주님의 백성 서로 헤아려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시기와 미움 아주 버리고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하나님 만을 홀로 섬기는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천국을 어서 이뤄 주소서 아멘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세상의 헛된 신을 버리고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세상의 헛된 신을 버리고 </dc:title>
  <dc:creator>mary</dc:creator>
  <cp:lastModifiedBy>mary</cp:lastModifiedBy>
  <cp:revision>6</cp:revision>
  <dcterms:created xsi:type="dcterms:W3CDTF">2017-06-28T13:49:44Z</dcterms:created>
  <dcterms:modified xsi:type="dcterms:W3CDTF">2017-06-28T14:31:56Z</dcterms:modified>
</cp:coreProperties>
</file>