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8687A-C17E-4EBD-B443-ECE62A10C2DD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F3BE3-73E4-4031-8C3B-D15FD844A6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8687A-C17E-4EBD-B443-ECE62A10C2DD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F3BE3-73E4-4031-8C3B-D15FD844A6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8687A-C17E-4EBD-B443-ECE62A10C2DD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F3BE3-73E4-4031-8C3B-D15FD844A6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8687A-C17E-4EBD-B443-ECE62A10C2DD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F3BE3-73E4-4031-8C3B-D15FD844A6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8687A-C17E-4EBD-B443-ECE62A10C2DD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F3BE3-73E4-4031-8C3B-D15FD844A6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8687A-C17E-4EBD-B443-ECE62A10C2DD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F3BE3-73E4-4031-8C3B-D15FD844A6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8687A-C17E-4EBD-B443-ECE62A10C2DD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F3BE3-73E4-4031-8C3B-D15FD844A6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8687A-C17E-4EBD-B443-ECE62A10C2DD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F3BE3-73E4-4031-8C3B-D15FD844A6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8687A-C17E-4EBD-B443-ECE62A10C2DD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F3BE3-73E4-4031-8C3B-D15FD844A6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8687A-C17E-4EBD-B443-ECE62A10C2DD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F3BE3-73E4-4031-8C3B-D15FD844A6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8687A-C17E-4EBD-B443-ECE62A10C2DD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F3BE3-73E4-4031-8C3B-D15FD844A6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8687A-C17E-4EBD-B443-ECE62A10C2DD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F3BE3-73E4-4031-8C3B-D15FD844A6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, think of the home over there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보아라 즐거운 우리 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69450"/>
            <a:ext cx="4724400" cy="387750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보아라 즐거운 우리 집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473600"/>
            <a:ext cx="5105400" cy="6172200"/>
          </a:xfrm>
        </p:spPr>
        <p:txBody>
          <a:bodyPr>
            <a:noAutofit/>
          </a:bodyPr>
          <a:lstStyle/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보아라 즐거운 우리 집 밝고도 거룩한 천국에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거룩한 백성들 거기서 영원히 영광에 살겠네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거기서 거기서 기쁘고 즐거운 집에서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거기서 거기서 거기서 영원히 영원에 살겠네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100" b="1" dirty="0" smtClean="0">
                <a:solidFill>
                  <a:schemeClr val="tx1"/>
                </a:solidFill>
              </a:rPr>
              <a:t/>
            </a:r>
            <a:br>
              <a:rPr lang="ko-KR" altLang="en-US" sz="1100" b="1" dirty="0" smtClean="0">
                <a:solidFill>
                  <a:schemeClr val="tx1"/>
                </a:solidFill>
              </a:rPr>
            </a:br>
            <a:endParaRPr lang="en-US" altLang="ko-KR" sz="11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앞서간 우리의 친구들 광명한 그 집에 올라가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거룩한 주님의 보좌 앞 찬미로 영원히 즐기네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거기서 거기서 기쁘고 즐거운 집에서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거기서 거기서 거기서 찬미로 영원히 즐기네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100" b="1" dirty="0" smtClean="0">
                <a:solidFill>
                  <a:schemeClr val="tx1"/>
                </a:solidFill>
              </a:rPr>
              <a:t/>
            </a:r>
            <a:br>
              <a:rPr lang="ko-KR" altLang="en-US" sz="1100" b="1" dirty="0" smtClean="0">
                <a:solidFill>
                  <a:schemeClr val="tx1"/>
                </a:solidFill>
              </a:rPr>
            </a:br>
            <a:endParaRPr lang="en-US" altLang="ko-KR" sz="11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우리를 구하신 주님도 거룩한 그 집에 계시니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우리도 이 세상 떠날 때 주님과 영원히 살겠네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거기서 거기서 기쁘고 즐거운 집에서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거기서 거기서 거기서 주님과 영원히 살겠네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100" b="1" dirty="0" smtClean="0">
                <a:solidFill>
                  <a:schemeClr val="tx1"/>
                </a:solidFill>
              </a:rPr>
              <a:t/>
            </a:r>
            <a:br>
              <a:rPr lang="ko-KR" altLang="en-US" sz="1100" b="1" dirty="0" smtClean="0">
                <a:solidFill>
                  <a:schemeClr val="tx1"/>
                </a:solidFill>
              </a:rPr>
            </a:br>
            <a:endParaRPr lang="en-US" altLang="ko-KR" sz="11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1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우리의 일생이 끝나면 영원히 즐거운 곳에서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거룩한 아버지 모시고 기쁘고 즐겁게 살겠네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거기서 거기서 기쁘고 즐거운 집에서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거기서 거기서 거기서 기쁘고 즐겁게 살겠네  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13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보아라 즐거운 우리 집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보아라 즐거운 우리 집 </dc:title>
  <dc:creator>user</dc:creator>
  <cp:lastModifiedBy>mary</cp:lastModifiedBy>
  <cp:revision>7</cp:revision>
  <dcterms:created xsi:type="dcterms:W3CDTF">2017-06-10T15:27:48Z</dcterms:created>
  <dcterms:modified xsi:type="dcterms:W3CDTF">2019-01-31T14:42:07Z</dcterms:modified>
</cp:coreProperties>
</file>