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86AA5-DABD-4CBC-BC7F-480DC5B2BFDC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86AA5-DABD-4CBC-BC7F-480DC5B2BFDC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2B373-CBC8-4263-B580-0B2788F63C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Mighty Sea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목마른 내 영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352800" cy="3810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목마른 내 영혼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6019800" cy="64008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목마른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영혼 주가 이미 허락한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귀한 영생수 주여 갈망합니다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약속 따라서 힘써 간구하오니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주여 내 기도 어서 들어주소서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예수의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사랑 예수의 사랑 바다 물결 같이 내게 임하니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영광의 물결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에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온전히 싸여서 내 영혼의 기쁨 한량 없도다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약속한 큰 비 내려 주시려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은혜의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저 구름 건너 편에 떠올라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귀한 징조가 내게 밝히 보이니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힘을 다하여 주께 간구합니다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은혜의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소낙비 지금 흡족히 내려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구원의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큰 강물 흘러 차고 넘쳐서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추한 모든 죄 모두 씻어버리니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지금 은혜를 충만하게 받았네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4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차고 넘치는 주의 은혜의 물결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힘차게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밀려와 내게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만족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하오니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할렐루야로 주를 찬송하오니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맘에 기쁨이 항상 충만함이라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11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목마른 내 영혼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목마른 내 영혼</dc:title>
  <dc:creator>user</dc:creator>
  <cp:lastModifiedBy>user</cp:lastModifiedBy>
  <cp:revision>5</cp:revision>
  <dcterms:created xsi:type="dcterms:W3CDTF">2017-06-24T02:36:09Z</dcterms:created>
  <dcterms:modified xsi:type="dcterms:W3CDTF">2017-06-24T15:52:21Z</dcterms:modified>
</cp:coreProperties>
</file>