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DC61-9FEE-4A10-B6CA-B1218E614B21}" type="datetimeFigureOut">
              <a:rPr lang="en-US" smtClean="0"/>
              <a:pPr/>
              <a:t>6/30/2017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A2647-281E-4D53-8392-6FA1B0B556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ise up, O men of God!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너 주의 사람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404664"/>
            <a:ext cx="3168352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너 주의 사람아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4392488" cy="4608512"/>
          </a:xfrm>
        </p:spPr>
        <p:txBody>
          <a:bodyPr>
            <a:norm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 주의 사람아 헛된 일 버리고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마음과 뜻과 힘 다해 왕의 왕 섬기라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 주의 사람아 그 날을 기다려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죄악의 밤을 이기고 새 아침 맞으라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 주의 사람아 교회는 부른다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할 일이 많고 많으니 다 나와 일하라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 주의 사람아 충성을 다하여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십자가 높이 들고서 발자취 따르라 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너 주의 사람아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너 주의 사람아</dc:title>
  <dc:creator>mary</dc:creator>
  <cp:lastModifiedBy>mary</cp:lastModifiedBy>
  <cp:revision>5</cp:revision>
  <dcterms:created xsi:type="dcterms:W3CDTF">2017-06-30T02:10:32Z</dcterms:created>
  <dcterms:modified xsi:type="dcterms:W3CDTF">2017-06-30T14:24:16Z</dcterms:modified>
</cp:coreProperties>
</file>