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E04D-FCF2-426F-AD3E-65F1624794F8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F5CDC-5F96-41CD-90A9-CBA3891E7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E04D-FCF2-426F-AD3E-65F1624794F8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F5CDC-5F96-41CD-90A9-CBA3891E7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E04D-FCF2-426F-AD3E-65F1624794F8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F5CDC-5F96-41CD-90A9-CBA3891E7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E04D-FCF2-426F-AD3E-65F1624794F8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F5CDC-5F96-41CD-90A9-CBA3891E7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E04D-FCF2-426F-AD3E-65F1624794F8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F5CDC-5F96-41CD-90A9-CBA3891E7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E04D-FCF2-426F-AD3E-65F1624794F8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F5CDC-5F96-41CD-90A9-CBA3891E7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E04D-FCF2-426F-AD3E-65F1624794F8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F5CDC-5F96-41CD-90A9-CBA3891E7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E04D-FCF2-426F-AD3E-65F1624794F8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F5CDC-5F96-41CD-90A9-CBA3891E7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E04D-FCF2-426F-AD3E-65F1624794F8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F5CDC-5F96-41CD-90A9-CBA3891E7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E04D-FCF2-426F-AD3E-65F1624794F8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F5CDC-5F96-41CD-90A9-CBA3891E7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E04D-FCF2-426F-AD3E-65F1624794F8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F5CDC-5F96-41CD-90A9-CBA3891E7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8E04D-FCF2-426F-AD3E-65F1624794F8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F5CDC-5F96-41CD-90A9-CBA3891E78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ll for Jesus, all for Jesu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9102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죄 속해 주신 주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332656"/>
            <a:ext cx="4320480" cy="57849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내 죄 속해 주신 주께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412776"/>
            <a:ext cx="4680520" cy="521196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1.</a:t>
            </a:r>
            <a:r>
              <a:rPr lang="ko-KR" altLang="en-US" b="1" dirty="0" smtClean="0">
                <a:solidFill>
                  <a:schemeClr val="tx1"/>
                </a:solidFill>
              </a:rPr>
              <a:t>내 죄 속해 주신 주께 힘과 정성 다 하니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나의 온갖 언행심사 주를 위한 것일세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내게 있는 모든 것을 주를 위해 바치리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내게 있는 모든 것을 주를 위해 바치리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2.</a:t>
            </a:r>
            <a:r>
              <a:rPr lang="ko-KR" altLang="en-US" b="1" dirty="0" smtClean="0">
                <a:solidFill>
                  <a:schemeClr val="tx1"/>
                </a:solidFill>
              </a:rPr>
              <a:t>나의 손과 발을 드려 주의 명령 행하고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오직 주만 바라보며 주만 찬양하겠네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항상 주를 찬송하며 이 몸 바치오리다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항상 주를 찬송하며 이 몸 바치오리다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3.</a:t>
            </a:r>
            <a:r>
              <a:rPr lang="ko-KR" altLang="en-US" b="1" dirty="0" smtClean="0">
                <a:solidFill>
                  <a:schemeClr val="tx1"/>
                </a:solidFill>
              </a:rPr>
              <a:t>내가 주를 바라보니 나의 영혼 밝아져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십자가를 지신 주만 항상 바라봅니다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십자가를 바라보며 주만 따라가리라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십자가를 바라보며 주만 따라가리라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4.</a:t>
            </a:r>
            <a:r>
              <a:rPr lang="ko-KR" altLang="en-US" b="1" dirty="0" smtClean="0">
                <a:solidFill>
                  <a:schemeClr val="tx1"/>
                </a:solidFill>
              </a:rPr>
              <a:t>신기하고 놀라워라 영광스런 왕의 왕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나를 친구 삼아주사 편히 쉬게 하시네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주의 날개 보호 아래 영원 안식 얻겠네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주의 날개 보호 아래 영원 안식 얻겠네 아멘         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죄 속해 주신 주께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죄 속해 주신 주께 </dc:title>
  <dc:creator>mary</dc:creator>
  <cp:lastModifiedBy>mary</cp:lastModifiedBy>
  <cp:revision>8</cp:revision>
  <dcterms:created xsi:type="dcterms:W3CDTF">2017-06-03T13:08:53Z</dcterms:created>
  <dcterms:modified xsi:type="dcterms:W3CDTF">2017-06-03T15:05:09Z</dcterms:modified>
</cp:coreProperties>
</file>