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DBE5C-568D-4E2D-AF31-FE424DBF2FD7}" type="datetimeFigureOut">
              <a:rPr lang="en-US" smtClean="0"/>
              <a:pPr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3E2AB-6DC3-4B41-84B1-3BE3428FF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ust When I am Disheartene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맘이 낙심되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맘이 낙심되며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4419600" cy="57150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맘이 낙심되며 근심에 눌릴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주께서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오사 위로해 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가는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길 캄캄하고 괴로움 많으나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주께서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함께 하며 내 짐을 지시네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은혜가 내게 족하네 그 은혜가 족하네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괴로운 세상 지날 때 그 은혜가 족하네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희망이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사라지고 친구 날 버릴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속삭이며 새 희망 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싸움이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맹렬하여 두려워 떨 때에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승리의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왕이 되신 주 음성 들리네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번민이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가득차고 눈물이 흐를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곁에 오사 위로해 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환난이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닥쳐와서 어려움 당할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주님의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능력 입어 원수를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이기네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맘이 낙심되며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맘이 낙심되며 </dc:title>
  <dc:creator>user</dc:creator>
  <cp:lastModifiedBy>mary</cp:lastModifiedBy>
  <cp:revision>6</cp:revision>
  <dcterms:created xsi:type="dcterms:W3CDTF">2017-06-23T12:42:55Z</dcterms:created>
  <dcterms:modified xsi:type="dcterms:W3CDTF">2017-06-23T15:49:16Z</dcterms:modified>
</cp:coreProperties>
</file>