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92E9-8E0B-436D-8522-AD6D2561AF8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4B4C-6EEF-4CFE-A461-55D4601E8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92E9-8E0B-436D-8522-AD6D2561AF8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4B4C-6EEF-4CFE-A461-55D4601E8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92E9-8E0B-436D-8522-AD6D2561AF8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4B4C-6EEF-4CFE-A461-55D4601E8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92E9-8E0B-436D-8522-AD6D2561AF8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4B4C-6EEF-4CFE-A461-55D4601E8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92E9-8E0B-436D-8522-AD6D2561AF8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4B4C-6EEF-4CFE-A461-55D4601E8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92E9-8E0B-436D-8522-AD6D2561AF8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4B4C-6EEF-4CFE-A461-55D4601E8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92E9-8E0B-436D-8522-AD6D2561AF8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4B4C-6EEF-4CFE-A461-55D4601E8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92E9-8E0B-436D-8522-AD6D2561AF8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4B4C-6EEF-4CFE-A461-55D4601E8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92E9-8E0B-436D-8522-AD6D2561AF8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4B4C-6EEF-4CFE-A461-55D4601E8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92E9-8E0B-436D-8522-AD6D2561AF8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4B4C-6EEF-4CFE-A461-55D4601E8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F92E9-8E0B-436D-8522-AD6D2561AF8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04B4C-6EEF-4CFE-A461-55D4601E8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F92E9-8E0B-436D-8522-AD6D2561AF89}" type="datetimeFigureOut">
              <a:rPr lang="en-US" smtClean="0"/>
              <a:pPr/>
              <a:t>6/28/2018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04B4C-6EEF-4CFE-A461-55D4601E83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너를 위하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0"/>
            <a:ext cx="2880320" cy="576064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내 너를 위하여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3960440" cy="630932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 너를 위하여 몸 버려 피 흘려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네 죄를 속하여 살 길을 주었다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널 위해 몸을 주건만 너 무엇 주느냐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널 위해 몸을 주건만 너 무엇 주느냐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아버지 보좌와 그 영광 떠나서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밤 같은 세상에 만 백성 구하려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내 몸을 희생 했건만 너 무엇하느냐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네 몸을 희생 했건만 너 무엇하느냐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죄 중에 빠져서 영 죽을 인생을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구하여 주려고 나 피를 흘렸다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네 죄를 대속 했건만 너 무엇 하느냐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네 죄를 대속 했건만 너 무엇 하려냐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한 없는 용서와 참 사랑 가지고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세상에 내려와 값없이 주었다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이것이 귀중하건만 너 무엇 주느냐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이것이 귀중하건만 너 무엇 주느냐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너를 위하여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너를 위하여</dc:title>
  <dc:creator>mary</dc:creator>
  <cp:lastModifiedBy>mary</cp:lastModifiedBy>
  <cp:revision>8</cp:revision>
  <dcterms:created xsi:type="dcterms:W3CDTF">2017-06-25T03:47:30Z</dcterms:created>
  <dcterms:modified xsi:type="dcterms:W3CDTF">2018-06-28T17:18:10Z</dcterms:modified>
</cp:coreProperties>
</file>