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9020C-5708-4BD4-8FCA-24088CA719EA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DEF2F-3809-43BB-A5E3-90E2098B11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DEF2F-3809-43BB-A5E3-90E2098B116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DCCD-28BC-4271-8571-D558A3A273DB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89EA0-A07A-4F4F-9921-45339B703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ll live for Him who died for 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159000" y="990600"/>
            <a:ext cx="6985000" cy="5410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날 대속하신 예수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457200"/>
            <a:ext cx="4648200" cy="5365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날 대속하신 예수께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371600"/>
            <a:ext cx="5029200" cy="47244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날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대속하신 예수께 내 생명 모두 드리니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늘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진실하게 하소서 내 구주 예수여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구주 위해 살리라 내 기쁨 한량 없으리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내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갈 길 인도 하소서 내 구주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예수여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아멘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날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구원하신 예수를 일평생 의지하오니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날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영접하여 주소서 내 구주 예수여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십자가에 달리사 날 자유하게 했으니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내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몸과 맘을 주 위해 다 쓰게 하소서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</Words>
  <Application>Microsoft Office PowerPoint</Application>
  <PresentationFormat>On-screen Show (4:3)</PresentationFormat>
  <Paragraphs>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날 대속하신 예수께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날 대속하신 예수께 </dc:title>
  <dc:creator>user</dc:creator>
  <cp:lastModifiedBy>user</cp:lastModifiedBy>
  <cp:revision>10</cp:revision>
  <dcterms:created xsi:type="dcterms:W3CDTF">2017-06-27T03:09:00Z</dcterms:created>
  <dcterms:modified xsi:type="dcterms:W3CDTF">2017-06-27T17:15:18Z</dcterms:modified>
</cp:coreProperties>
</file>