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BEC56-C942-4D1F-BC57-8B1C1700EF0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9F2F-89F6-48C1-9D24-2955EBAAAB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8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죄를 정케 하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343400" cy="6096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4000" b="1" dirty="0" smtClean="0"/>
              <a:t>나의 죄를 정케 하사</a:t>
            </a:r>
            <a:br>
              <a:rPr lang="ko-KR" altLang="en-US" sz="4000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762000"/>
            <a:ext cx="5181600" cy="5562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죄를 정케하사 주의 일꾼 삼으신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구세주의 넓은 사랑 항상 찬송합니다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나를 일꾼 삼으신 주 크신 능력 주시고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언제든지 주 뜻대로 사용하여 주소서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내게 부어 주시려고 은혜 예비 하신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은혜 채워주사 능력 있게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죄의 짐을 풀어주신 주의 능력 크도다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나를 피로 사신 예수 내 맘속에 오소서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주여 내게 성령으로 충만하게 채우사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생명수가 강물처럼 흐르게 하옵소서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나의 죄를 정케 하사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나의 죄를 정케 하사 </dc:title>
  <dc:creator>user</dc:creator>
  <cp:lastModifiedBy>user</cp:lastModifiedBy>
  <cp:revision>9</cp:revision>
  <dcterms:created xsi:type="dcterms:W3CDTF">2017-06-26T22:27:39Z</dcterms:created>
  <dcterms:modified xsi:type="dcterms:W3CDTF">2017-06-27T02:09:03Z</dcterms:modified>
</cp:coreProperties>
</file>