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D33C-CA06-4BF7-A393-9118F2629E79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51F69-12AB-4815-9AD2-05EEF7A1EB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속죄함을 받은 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8006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 속죄함을 받은 후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5791200" cy="5334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나 속죄함을 받은 후 한없는 기쁨을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다 헤아릴 수 없어서 늘 찬송합니다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나 속죄받은 후</a:t>
            </a:r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나 속죄받은 후 주를 찬미하겠네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br>
              <a:rPr lang="en-US" altLang="ko-KR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나 속죄받은 후</a:t>
            </a: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주의 이름 찬미하겠네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나 속죄함을 받은 후 내 맘이 새로와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 뜻을 준행하면서 죄길을 버리네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나 속죄함을 받은 후 성령이 오셔서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하나님 자녀된 것을 곧 증거합니다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나 속죄함을 받은 후 보혈의 공로로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 주의 은혜 입으니 늘 평안합니다</a:t>
            </a:r>
            <a:r>
              <a:rPr lang="en-US" altLang="ko-KR" b="1" dirty="0" smtClean="0">
                <a:solidFill>
                  <a:schemeClr val="tx1"/>
                </a:solidFill>
              </a:rPr>
              <a:t>.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속죄함을 받은 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속죄함을 받은 후 </dc:title>
  <dc:creator>user</dc:creator>
  <cp:lastModifiedBy>user</cp:lastModifiedBy>
  <cp:revision>4</cp:revision>
  <dcterms:created xsi:type="dcterms:W3CDTF">2017-06-20T19:45:04Z</dcterms:created>
  <dcterms:modified xsi:type="dcterms:W3CDTF">2017-06-20T20:25:54Z</dcterms:modified>
</cp:coreProperties>
</file>