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F1C8-B078-49E3-9D0E-71936515B1C3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F68E-0878-4006-A9D0-C967510F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F1C8-B078-49E3-9D0E-71936515B1C3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F68E-0878-4006-A9D0-C967510F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F1C8-B078-49E3-9D0E-71936515B1C3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F68E-0878-4006-A9D0-C967510F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F1C8-B078-49E3-9D0E-71936515B1C3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F68E-0878-4006-A9D0-C967510F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F1C8-B078-49E3-9D0E-71936515B1C3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F68E-0878-4006-A9D0-C967510F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F1C8-B078-49E3-9D0E-71936515B1C3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F68E-0878-4006-A9D0-C967510F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F1C8-B078-49E3-9D0E-71936515B1C3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F68E-0878-4006-A9D0-C967510F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F1C8-B078-49E3-9D0E-71936515B1C3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F68E-0878-4006-A9D0-C967510F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F1C8-B078-49E3-9D0E-71936515B1C3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F68E-0878-4006-A9D0-C967510F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F1C8-B078-49E3-9D0E-71936515B1C3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F68E-0878-4006-A9D0-C967510F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DF1C8-B078-49E3-9D0E-71936515B1C3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F68E-0878-4006-A9D0-C967510F1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DF1C8-B078-49E3-9D0E-71936515B1C3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BF68E-0878-4006-A9D0-C967510F19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Where’er Thy People Meet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귀하신 주님 계신 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464496" cy="650503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귀하신 주님 계신 곳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5472608" cy="4176464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귀하신 주님 계신 곳 그 백성 함께 모이네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다 함께 주를 만나니 그 곳은 거룩하도다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겸손한 사람 마음에 주 항상 같이 계셔서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외로움 없게 하시고 천국에 인도하시네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선하신 목자 우리 주 사랑이 풍성 하도다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우리가 기다리오니 위로해 주시옵소서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그 거룩하신 주 앞에 간절히 기도 드리니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어둔 눈 즉시 밝아져 큰 영광보게 하소서 아멘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귀하신 주님 계신 곳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귀하신 주님 계신 곳 </dc:title>
  <dc:creator>mary</dc:creator>
  <cp:lastModifiedBy>mary</cp:lastModifiedBy>
  <cp:revision>4</cp:revision>
  <dcterms:created xsi:type="dcterms:W3CDTF">2017-06-02T04:04:35Z</dcterms:created>
  <dcterms:modified xsi:type="dcterms:W3CDTF">2017-06-02T11:38:33Z</dcterms:modified>
</cp:coreProperties>
</file>