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8B881-B325-41DE-9478-B32A45CF9DCD}" type="datetimeFigureOut">
              <a:rPr lang="en-US" smtClean="0"/>
              <a:t>6/14/2017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909DD-63F1-4A0E-9455-D7EC70DB74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8B881-B325-41DE-9478-B32A45CF9DCD}" type="datetimeFigureOut">
              <a:rPr lang="en-US" smtClean="0"/>
              <a:t>6/14/2017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909DD-63F1-4A0E-9455-D7EC70DB74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8B881-B325-41DE-9478-B32A45CF9DCD}" type="datetimeFigureOut">
              <a:rPr lang="en-US" smtClean="0"/>
              <a:t>6/14/2017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909DD-63F1-4A0E-9455-D7EC70DB74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8B881-B325-41DE-9478-B32A45CF9DCD}" type="datetimeFigureOut">
              <a:rPr lang="en-US" smtClean="0"/>
              <a:t>6/14/2017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909DD-63F1-4A0E-9455-D7EC70DB74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8B881-B325-41DE-9478-B32A45CF9DCD}" type="datetimeFigureOut">
              <a:rPr lang="en-US" smtClean="0"/>
              <a:t>6/14/2017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909DD-63F1-4A0E-9455-D7EC70DB74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8B881-B325-41DE-9478-B32A45CF9DCD}" type="datetimeFigureOut">
              <a:rPr lang="en-US" smtClean="0"/>
              <a:t>6/14/2017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909DD-63F1-4A0E-9455-D7EC70DB74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8B881-B325-41DE-9478-B32A45CF9DCD}" type="datetimeFigureOut">
              <a:rPr lang="en-US" smtClean="0"/>
              <a:t>6/14/2017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909DD-63F1-4A0E-9455-D7EC70DB74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8B881-B325-41DE-9478-B32A45CF9DCD}" type="datetimeFigureOut">
              <a:rPr lang="en-US" smtClean="0"/>
              <a:t>6/14/2017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909DD-63F1-4A0E-9455-D7EC70DB74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8B881-B325-41DE-9478-B32A45CF9DCD}" type="datetimeFigureOut">
              <a:rPr lang="en-US" smtClean="0"/>
              <a:t>6/14/2017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909DD-63F1-4A0E-9455-D7EC70DB74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8B881-B325-41DE-9478-B32A45CF9DCD}" type="datetimeFigureOut">
              <a:rPr lang="en-US" smtClean="0"/>
              <a:t>6/14/2017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909DD-63F1-4A0E-9455-D7EC70DB74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8B881-B325-41DE-9478-B32A45CF9DCD}" type="datetimeFigureOut">
              <a:rPr lang="en-US" smtClean="0"/>
              <a:t>6/14/2017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909DD-63F1-4A0E-9455-D7EC70DB74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8B881-B325-41DE-9478-B32A45CF9DCD}" type="datetimeFigureOut">
              <a:rPr lang="en-US" smtClean="0"/>
              <a:t>6/14/2017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1909DD-63F1-4A0E-9455-D7EC70DB74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For All the Saints.jpg"/>
          <p:cNvPicPr>
            <a:picLocks noChangeAspect="1"/>
          </p:cNvPicPr>
          <p:nvPr userDrawn="1"/>
        </p:nvPicPr>
        <p:blipFill>
          <a:blip r:embed="rId14" cstate="print">
            <a:lum bright="2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구원받은 천국의 성도들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188640"/>
            <a:ext cx="5040560" cy="578495"/>
          </a:xfrm>
        </p:spPr>
        <p:txBody>
          <a:bodyPr>
            <a:noAutofit/>
          </a:bodyPr>
          <a:lstStyle/>
          <a:p>
            <a:r>
              <a:rPr lang="ko-KR" altLang="en-US" sz="3600" b="1" dirty="0" smtClean="0"/>
              <a:t>구원받은 천국의 성도들 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39752" y="980728"/>
            <a:ext cx="3312368" cy="5877272"/>
          </a:xfrm>
        </p:spPr>
        <p:txBody>
          <a:bodyPr>
            <a:noAutofit/>
          </a:bodyPr>
          <a:lstStyle/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1.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구원 받은 천국의 성도들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믿음으로 주 고백했기에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천국에서 큰 영광 누리네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알렐루야 알렐루야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2.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천국에서 누리는 안식은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새 하늘과 새 땅의 영화라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눈물 슬픔 죽음도 없는 곳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알렐루야 알렐루야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3.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믿음 위해 순교한 성도들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하나님께 큰 상급 받으니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성삼위께 다 찬양드리세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알렐루야 알렐루야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</TotalTime>
  <Words>9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구원받은 천국의 성도들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구원받은 천국의 성도들 </dc:title>
  <dc:creator>mary</dc:creator>
  <cp:lastModifiedBy>mary</cp:lastModifiedBy>
  <cp:revision>6</cp:revision>
  <dcterms:created xsi:type="dcterms:W3CDTF">2017-06-14T23:31:53Z</dcterms:created>
  <dcterms:modified xsi:type="dcterms:W3CDTF">2017-06-15T03:18:50Z</dcterms:modified>
</cp:coreProperties>
</file>