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36AF0-8EFE-469D-9C27-E3270207B856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DE415-6171-443C-BB23-DE821245B3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36AF0-8EFE-469D-9C27-E3270207B856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DE415-6171-443C-BB23-DE821245B3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36AF0-8EFE-469D-9C27-E3270207B856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DE415-6171-443C-BB23-DE821245B3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36AF0-8EFE-469D-9C27-E3270207B856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DE415-6171-443C-BB23-DE821245B3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36AF0-8EFE-469D-9C27-E3270207B856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DE415-6171-443C-BB23-DE821245B3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36AF0-8EFE-469D-9C27-E3270207B856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DE415-6171-443C-BB23-DE821245B3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36AF0-8EFE-469D-9C27-E3270207B856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DE415-6171-443C-BB23-DE821245B3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36AF0-8EFE-469D-9C27-E3270207B856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DE415-6171-443C-BB23-DE821245B3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36AF0-8EFE-469D-9C27-E3270207B856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DE415-6171-443C-BB23-DE821245B3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36AF0-8EFE-469D-9C27-E3270207B856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DE415-6171-443C-BB23-DE821245B3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36AF0-8EFE-469D-9C27-E3270207B856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DE415-6171-443C-BB23-DE821245B3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D36AF0-8EFE-469D-9C27-E3270207B856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DE415-6171-443C-BB23-DE821245B33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ut of My Bondage, Sorrow, and Night.jpg"/>
          <p:cNvPicPr>
            <a:picLocks noChangeAspect="1"/>
          </p:cNvPicPr>
          <p:nvPr userDrawn="1"/>
        </p:nvPicPr>
        <p:blipFill>
          <a:blip r:embed="rId14" cstate="print">
            <a:lum bright="6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고통의 멍에 벗으려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188640"/>
            <a:ext cx="4104456" cy="548680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고통의 멍에 벗으려고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836712"/>
            <a:ext cx="5472608" cy="5760640"/>
          </a:xfrm>
        </p:spPr>
        <p:txBody>
          <a:bodyPr>
            <a:noAutofit/>
          </a:bodyPr>
          <a:lstStyle/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고통의 멍에 벗으려고 예수께로 나갑니다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자유와 기쁨 베푸시는 주께로 갑니다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병든 내 몸이 튼튼하고 빈궁한 삶이 부해지며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죄악을 벗어 버리려고 주께로 갑니다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낭패와 실망 당한 뒤에 예수께로 나갑니다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십자가 은혜 받으려고 주께로 갑니다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슬프던 마음 위로받고 이생의 풍파 잔잔하며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영광의 찬송 부르려고 주께로 갑니다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교만한 맘을 내버리고 예수께로 나갑니다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복되신 말씀 따르려고 주께로 갑니다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실망한 이 몸 힘을 얻고 예수의 크신 사랑 받아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하늘의 기쁨 맛보려고 주께로 갑니다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4.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죽음의 길을 벗어나서 예수께로 나갑니다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영원한 집을 바라보고 주께로 갑니다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멸망의 포구 헤어나와 평화의 나라 다다라서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영광의 주를 뵈오려고 주께로 갑니다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10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고통의 멍에 벗으려고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고통의 멍에 벗으려고</dc:title>
  <dc:creator>mary</dc:creator>
  <cp:lastModifiedBy>mary</cp:lastModifiedBy>
  <cp:revision>3</cp:revision>
  <dcterms:created xsi:type="dcterms:W3CDTF">2017-06-19T13:47:45Z</dcterms:created>
  <dcterms:modified xsi:type="dcterms:W3CDTF">2017-06-19T14:17:48Z</dcterms:modified>
</cp:coreProperties>
</file>