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43B0-B0D1-4A6E-9110-064D2725544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C47-CC75-4B96-8CE1-0A5C900CC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43B0-B0D1-4A6E-9110-064D2725544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C47-CC75-4B96-8CE1-0A5C900CC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43B0-B0D1-4A6E-9110-064D2725544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C47-CC75-4B96-8CE1-0A5C900CC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43B0-B0D1-4A6E-9110-064D2725544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C47-CC75-4B96-8CE1-0A5C900CC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43B0-B0D1-4A6E-9110-064D2725544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C47-CC75-4B96-8CE1-0A5C900CC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43B0-B0D1-4A6E-9110-064D2725544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C47-CC75-4B96-8CE1-0A5C900CC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43B0-B0D1-4A6E-9110-064D2725544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C47-CC75-4B96-8CE1-0A5C900CC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43B0-B0D1-4A6E-9110-064D2725544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C47-CC75-4B96-8CE1-0A5C900CC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43B0-B0D1-4A6E-9110-064D2725544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C47-CC75-4B96-8CE1-0A5C900CC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43B0-B0D1-4A6E-9110-064D2725544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C47-CC75-4B96-8CE1-0A5C900CC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43B0-B0D1-4A6E-9110-064D2725544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5C47-CC75-4B96-8CE1-0A5C900CC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943B0-B0D1-4A6E-9110-064D2725544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45C47-CC75-4B96-8CE1-0A5C900CCD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You have longed for sweet peace.jpg"/>
          <p:cNvPicPr>
            <a:picLocks noChangeAspect="1"/>
          </p:cNvPicPr>
          <p:nvPr userDrawn="1"/>
        </p:nvPicPr>
        <p:blipFill>
          <a:blip r:embed="rId14" cstate="print">
            <a:lum bright="1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 have longed for sweet pe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260648"/>
            <a:ext cx="7128792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You have longed for sweet peace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7992888" cy="511256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 have longed for sweet peace,  And for faith to increase,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have earnestly, fervently prayed. But you cannot have rest,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Or be perfectly blest, Until all on the altar is laid.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Is your all on the altar of sacrifice laid?  Your heart does the Spirit control?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You can only be blest,  And have peace and sweet rest,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As you yield Him your body and soul.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Would you walk with the Lord, In the light of His Word,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have peace and contentment always?  You must do His sweet will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be free from all ill -On the altar your all you must lay.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Who can tell all the love He will send from above,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how happy our hearts will be made, Of the fellowship sweet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shall share at His feet When our all on the altar is laid. 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 have longed for sweet peace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have longed for sweet peace</dc:title>
  <dc:creator>mary</dc:creator>
  <cp:lastModifiedBy>mary</cp:lastModifiedBy>
  <cp:revision>5</cp:revision>
  <dcterms:created xsi:type="dcterms:W3CDTF">2017-06-29T12:52:42Z</dcterms:created>
  <dcterms:modified xsi:type="dcterms:W3CDTF">2017-06-29T14:12:15Z</dcterms:modified>
</cp:coreProperties>
</file>