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B001-A7E5-42D6-B928-B23112BFEBAA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C37D-0D81-4B65-8041-D43D75697A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B001-A7E5-42D6-B928-B23112BFEBAA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C37D-0D81-4B65-8041-D43D75697A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B001-A7E5-42D6-B928-B23112BFEBAA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C37D-0D81-4B65-8041-D43D75697A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B001-A7E5-42D6-B928-B23112BFEBAA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C37D-0D81-4B65-8041-D43D75697A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B001-A7E5-42D6-B928-B23112BFEBAA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C37D-0D81-4B65-8041-D43D75697A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B001-A7E5-42D6-B928-B23112BFEBAA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C37D-0D81-4B65-8041-D43D75697A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B001-A7E5-42D6-B928-B23112BFEBAA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C37D-0D81-4B65-8041-D43D75697A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B001-A7E5-42D6-B928-B23112BFEBAA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C37D-0D81-4B65-8041-D43D75697A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B001-A7E5-42D6-B928-B23112BFEBAA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C37D-0D81-4B65-8041-D43D75697A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B001-A7E5-42D6-B928-B23112BFEBAA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C37D-0D81-4B65-8041-D43D75697A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B001-A7E5-42D6-B928-B23112BFEBAA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C37D-0D81-4B65-8041-D43D75697A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BB001-A7E5-42D6-B928-B23112BFEBAA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5C37D-0D81-4B65-8041-D43D75697A2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the Toils of Life Are Over.jpg"/>
          <p:cNvPicPr>
            <a:picLocks noChangeAspect="1"/>
          </p:cNvPicPr>
          <p:nvPr userDrawn="1"/>
        </p:nvPicPr>
        <p:blipFill>
          <a:blip r:embed="rId14" cstate="print">
            <a:lum bright="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en the Toils of Life Ar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476672"/>
            <a:ext cx="6192688" cy="620688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When the Toils of Life Are Over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457400"/>
            <a:ext cx="8424936" cy="5400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When the toils of life are over, And we lay our armor down,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we bid farewell to earth with all its cares, We shall meet and greet our loved ones,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our Christ we then shall crown,  In the new Jerusalem.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There'll be singing, there'll be shouting When the saints come marching home,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In Jerusalem, in Jerusalem, Waving palms with loud hosannas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As the King shall take His throne, In the new Jerusalem.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Though </a:t>
            </a:r>
            <a:r>
              <a:rPr lang="en-US" sz="1800" b="1" dirty="0" smtClean="0">
                <a:solidFill>
                  <a:schemeClr val="tx1"/>
                </a:solidFill>
              </a:rPr>
              <a:t>the way is sometimes lonely, He will hold me with His hand,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Through the </a:t>
            </a:r>
            <a:r>
              <a:rPr lang="en-US" sz="1800" b="1" dirty="0" err="1" smtClean="0">
                <a:solidFill>
                  <a:schemeClr val="tx1"/>
                </a:solidFill>
              </a:rPr>
              <a:t>testings</a:t>
            </a:r>
            <a:r>
              <a:rPr lang="en-US" sz="1800" b="1" dirty="0" smtClean="0">
                <a:solidFill>
                  <a:schemeClr val="tx1"/>
                </a:solidFill>
              </a:rPr>
              <a:t>  and the trials I must go. But I'll trust and gladly follow,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For sometime I'll understand, In the new Jerusalem.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When </a:t>
            </a:r>
            <a:r>
              <a:rPr lang="en-US" sz="1800" b="1" dirty="0" smtClean="0">
                <a:solidFill>
                  <a:schemeClr val="tx1"/>
                </a:solidFill>
              </a:rPr>
              <a:t>we join the ransomed army In the summer land above,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the face of our dear Savior we behold, We will sing and shout forever,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we'll grow in perfect love, In the new Jerusalem.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When the Toils of Life Are Over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When the Toils of Life Are Over</dc:title>
  <dc:creator>mary</dc:creator>
  <cp:lastModifiedBy>mary</cp:lastModifiedBy>
  <cp:revision>6</cp:revision>
  <dcterms:created xsi:type="dcterms:W3CDTF">2017-06-11T02:13:54Z</dcterms:created>
  <dcterms:modified xsi:type="dcterms:W3CDTF">2017-06-11T03:37:47Z</dcterms:modified>
</cp:coreProperties>
</file>