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0C6C-EF63-4511-A1D1-611E32DFE8EA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F804-94D5-40EA-AB76-B576E9D3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0C6C-EF63-4511-A1D1-611E32DFE8EA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F804-94D5-40EA-AB76-B576E9D3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0C6C-EF63-4511-A1D1-611E32DFE8EA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F804-94D5-40EA-AB76-B576E9D3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0C6C-EF63-4511-A1D1-611E32DFE8EA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F804-94D5-40EA-AB76-B576E9D3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0C6C-EF63-4511-A1D1-611E32DFE8EA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F804-94D5-40EA-AB76-B576E9D3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0C6C-EF63-4511-A1D1-611E32DFE8EA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F804-94D5-40EA-AB76-B576E9D3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0C6C-EF63-4511-A1D1-611E32DFE8EA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F804-94D5-40EA-AB76-B576E9D3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0C6C-EF63-4511-A1D1-611E32DFE8EA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F804-94D5-40EA-AB76-B576E9D3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0C6C-EF63-4511-A1D1-611E32DFE8EA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F804-94D5-40EA-AB76-B576E9D3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0C6C-EF63-4511-A1D1-611E32DFE8EA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F804-94D5-40EA-AB76-B576E9D3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0C6C-EF63-4511-A1D1-611E32DFE8EA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F804-94D5-40EA-AB76-B576E9D337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10C6C-EF63-4511-A1D1-611E32DFE8EA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F804-94D5-40EA-AB76-B576E9D337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When Love Shines In.jpg"/>
          <p:cNvPicPr>
            <a:picLocks noChangeAspect="1"/>
          </p:cNvPicPr>
          <p:nvPr userDrawn="1"/>
        </p:nvPicPr>
        <p:blipFill>
          <a:blip r:embed="rId14">
            <a:lum bright="4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Love Shines 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0"/>
            <a:ext cx="3857652" cy="47667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When Love Shines In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3471" y="428604"/>
            <a:ext cx="5970363" cy="585791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Jesus comes with </a:t>
            </a:r>
            <a:r>
              <a:rPr lang="en-US" sz="1600" b="1" dirty="0" err="1" smtClean="0">
                <a:solidFill>
                  <a:schemeClr val="tx1"/>
                </a:solidFill>
              </a:rPr>
              <a:t>pow’r</a:t>
            </a:r>
            <a:r>
              <a:rPr lang="en-US" sz="1600" b="1" dirty="0" smtClean="0">
                <a:solidFill>
                  <a:schemeClr val="tx1"/>
                </a:solidFill>
              </a:rPr>
              <a:t> to gladden, When love shines in,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Every life that woe can sadden, When love shines in.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Love will teach us how to pray, Love will drive the gloom away,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Turn our darkness into day When love shines in.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</a:t>
            </a:r>
            <a:r>
              <a:rPr lang="en-US" sz="1600" b="1" dirty="0" smtClean="0">
                <a:solidFill>
                  <a:srgbClr val="FF0000"/>
                </a:solidFill>
              </a:rPr>
              <a:t>When </a:t>
            </a:r>
            <a:r>
              <a:rPr lang="en-US" sz="1600" b="1" dirty="0" smtClean="0">
                <a:solidFill>
                  <a:srgbClr val="FF0000"/>
                </a:solidFill>
              </a:rPr>
              <a:t>love shines in</a:t>
            </a:r>
            <a:r>
              <a:rPr lang="en-US" sz="1600" b="1" dirty="0" smtClean="0">
                <a:solidFill>
                  <a:srgbClr val="FF0000"/>
                </a:solidFill>
              </a:rPr>
              <a:t>, When </a:t>
            </a:r>
            <a:r>
              <a:rPr lang="en-US" sz="1600" b="1" dirty="0" smtClean="0">
                <a:solidFill>
                  <a:srgbClr val="FF0000"/>
                </a:solidFill>
              </a:rPr>
              <a:t>love shines in,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How </a:t>
            </a:r>
            <a:r>
              <a:rPr lang="en-US" sz="1600" b="1" dirty="0" smtClean="0">
                <a:solidFill>
                  <a:srgbClr val="FF0000"/>
                </a:solidFill>
              </a:rPr>
              <a:t>the heart is tuned to </a:t>
            </a:r>
            <a:r>
              <a:rPr lang="en-US" sz="1600" b="1" dirty="0" smtClean="0">
                <a:solidFill>
                  <a:srgbClr val="FF0000"/>
                </a:solidFill>
              </a:rPr>
              <a:t>singing, When </a:t>
            </a:r>
            <a:r>
              <a:rPr lang="en-US" sz="1600" b="1" dirty="0" smtClean="0">
                <a:solidFill>
                  <a:srgbClr val="FF0000"/>
                </a:solidFill>
              </a:rPr>
              <a:t>love shines in;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When </a:t>
            </a:r>
            <a:r>
              <a:rPr lang="en-US" sz="1600" b="1" dirty="0" smtClean="0">
                <a:solidFill>
                  <a:srgbClr val="FF0000"/>
                </a:solidFill>
              </a:rPr>
              <a:t>love shines </a:t>
            </a:r>
            <a:r>
              <a:rPr lang="en-US" sz="1600" b="1" dirty="0" smtClean="0">
                <a:solidFill>
                  <a:srgbClr val="FF0000"/>
                </a:solidFill>
              </a:rPr>
              <a:t>in, When </a:t>
            </a:r>
            <a:r>
              <a:rPr lang="en-US" sz="1600" b="1" dirty="0" smtClean="0">
                <a:solidFill>
                  <a:srgbClr val="FF0000"/>
                </a:solidFill>
              </a:rPr>
              <a:t>love shines in,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Joy </a:t>
            </a:r>
            <a:r>
              <a:rPr lang="en-US" sz="1600" b="1" dirty="0" smtClean="0">
                <a:solidFill>
                  <a:srgbClr val="FF0000"/>
                </a:solidFill>
              </a:rPr>
              <a:t>and peace to others </a:t>
            </a:r>
            <a:r>
              <a:rPr lang="en-US" sz="1600" b="1" dirty="0" smtClean="0">
                <a:solidFill>
                  <a:srgbClr val="FF0000"/>
                </a:solidFill>
              </a:rPr>
              <a:t>bringing, When </a:t>
            </a:r>
            <a:r>
              <a:rPr lang="en-US" sz="1600" b="1" dirty="0" smtClean="0">
                <a:solidFill>
                  <a:srgbClr val="FF0000"/>
                </a:solidFill>
              </a:rPr>
              <a:t>love shines in.</a:t>
            </a:r>
            <a:endParaRPr lang="en-US" sz="800" b="1" dirty="0" smtClean="0">
              <a:solidFill>
                <a:srgbClr val="FF0000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en-US" sz="1600" b="1" dirty="0" smtClean="0">
                <a:solidFill>
                  <a:schemeClr val="tx1"/>
                </a:solidFill>
              </a:rPr>
              <a:t>. How the world will grow with beauty, When love shines in,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And the heart rejoice in duty, When love shines in.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Trials may be sanctified, And the soul in peace abide,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Life will all be glorified When love shines in.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. Darkest sorrow will grow brighter, When love shines in,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And the heaviest burden lighter, When love shines in.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err="1" smtClean="0">
                <a:solidFill>
                  <a:schemeClr val="tx1"/>
                </a:solidFill>
              </a:rPr>
              <a:t>’Tis</a:t>
            </a:r>
            <a:r>
              <a:rPr lang="en-US" sz="1600" b="1" dirty="0" smtClean="0">
                <a:solidFill>
                  <a:schemeClr val="tx1"/>
                </a:solidFill>
              </a:rPr>
              <a:t> the glory that will throw Light to show us where to go;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O the heart shall blessing know When love shines in.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</a:t>
            </a:r>
            <a:r>
              <a:rPr lang="en-US" sz="1600" b="1" dirty="0" smtClean="0">
                <a:solidFill>
                  <a:schemeClr val="tx1"/>
                </a:solidFill>
              </a:rPr>
              <a:t>. We may have unfading splendor, When love shines in,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And </a:t>
            </a:r>
            <a:r>
              <a:rPr lang="en-US" sz="1600" b="1" dirty="0" smtClean="0">
                <a:solidFill>
                  <a:schemeClr val="tx1"/>
                </a:solidFill>
              </a:rPr>
              <a:t>a friendship true and tender, When love shines in.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When </a:t>
            </a:r>
            <a:r>
              <a:rPr lang="en-US" sz="1600" b="1" dirty="0" smtClean="0">
                <a:solidFill>
                  <a:schemeClr val="tx1"/>
                </a:solidFill>
              </a:rPr>
              <a:t>earth’s </a:t>
            </a:r>
            <a:r>
              <a:rPr lang="en-US" sz="1600" b="1" dirty="0" err="1" smtClean="0">
                <a:solidFill>
                  <a:schemeClr val="tx1"/>
                </a:solidFill>
              </a:rPr>
              <a:t>vict’ries</a:t>
            </a:r>
            <a:r>
              <a:rPr lang="en-US" sz="1600" b="1" dirty="0" smtClean="0">
                <a:solidFill>
                  <a:schemeClr val="tx1"/>
                </a:solidFill>
              </a:rPr>
              <a:t> shall be won, And our life in </a:t>
            </a:r>
            <a:r>
              <a:rPr lang="en-US" sz="1600" b="1" dirty="0" err="1" smtClean="0">
                <a:solidFill>
                  <a:schemeClr val="tx1"/>
                </a:solidFill>
              </a:rPr>
              <a:t>heav’n</a:t>
            </a:r>
            <a:r>
              <a:rPr lang="en-US" sz="1600" b="1" dirty="0" smtClean="0">
                <a:solidFill>
                  <a:schemeClr val="tx1"/>
                </a:solidFill>
              </a:rPr>
              <a:t> begun,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There </a:t>
            </a:r>
            <a:r>
              <a:rPr lang="en-US" sz="1600" b="1" dirty="0" smtClean="0">
                <a:solidFill>
                  <a:schemeClr val="tx1"/>
                </a:solidFill>
              </a:rPr>
              <a:t>will be no need of sun When love shines in.  </a:t>
            </a:r>
            <a:r>
              <a:rPr lang="en-US" sz="1600" b="1" dirty="0" smtClean="0">
                <a:solidFill>
                  <a:schemeClr val="tx1"/>
                </a:solidFill>
              </a:rPr>
              <a:t>    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When Love Shines 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Love Shines In</dc:title>
  <dc:creator>mary</dc:creator>
  <cp:lastModifiedBy>user</cp:lastModifiedBy>
  <cp:revision>9</cp:revision>
  <dcterms:created xsi:type="dcterms:W3CDTF">2017-06-21T19:48:13Z</dcterms:created>
  <dcterms:modified xsi:type="dcterms:W3CDTF">2017-06-22T14:20:13Z</dcterms:modified>
</cp:coreProperties>
</file>