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FF852-0953-4F05-9235-DE97F987AC89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2E2CF-8D07-4B6A-B798-411603C81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FF852-0953-4F05-9235-DE97F987AC89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2E2CF-8D07-4B6A-B798-411603C81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FF852-0953-4F05-9235-DE97F987AC89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2E2CF-8D07-4B6A-B798-411603C81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FF852-0953-4F05-9235-DE97F987AC89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2E2CF-8D07-4B6A-B798-411603C81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FF852-0953-4F05-9235-DE97F987AC89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2E2CF-8D07-4B6A-B798-411603C81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FF852-0953-4F05-9235-DE97F987AC89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2E2CF-8D07-4B6A-B798-411603C81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FF852-0953-4F05-9235-DE97F987AC89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2E2CF-8D07-4B6A-B798-411603C81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FF852-0953-4F05-9235-DE97F987AC89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2E2CF-8D07-4B6A-B798-411603C81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FF852-0953-4F05-9235-DE97F987AC89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2E2CF-8D07-4B6A-B798-411603C81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FF852-0953-4F05-9235-DE97F987AC89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2E2CF-8D07-4B6A-B798-411603C81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FF852-0953-4F05-9235-DE97F987AC89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2E2CF-8D07-4B6A-B798-411603C81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FF852-0953-4F05-9235-DE97F987AC89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2E2CF-8D07-4B6A-B798-411603C8183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e shall see the desert as the rose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 shall see the desert as the r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16632"/>
            <a:ext cx="6768752" cy="650503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We shall see the desert as the rose</a:t>
            </a:r>
            <a:br>
              <a:rPr lang="en-US" sz="3600" b="1" dirty="0" smtClean="0"/>
            </a:br>
            <a:r>
              <a:rPr lang="en-US" sz="3600" b="1" dirty="0" smtClean="0"/>
              <a:t>(</a:t>
            </a:r>
            <a:r>
              <a:rPr lang="en-US" sz="3200" b="1" dirty="0"/>
              <a:t>Walking on the King's </a:t>
            </a:r>
            <a:r>
              <a:rPr lang="en-US" sz="3200" b="1" dirty="0" smtClean="0"/>
              <a:t>Highway)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8424936" cy="5832648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We shall see the desert as the rose, Walking in the King’s highway;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There’ll be singing where salvation goes, Walking in the King’s highway.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     </a:t>
            </a:r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     There’s a highway there and a way, Where sorrow shall flee away;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      And the light shines bright as the day, Walking in the King’s highway.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We shall see the glory of the Lord, Walking in the King’s highway;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And behold the beauty of His Word, Walking in the King’s highway. 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3. There the rain shall come upon the ground, Walking in the King’s highway;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And the springs of water will be found, Walking in the King’s highway.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4. There no ravenous beast shall make afraid, Walking in the King’s highway;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For the purified the way was made, Walking in the King’s highway.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5. No unclean things shall pass o’er here, Walking in the King’s highway;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But the ransomed ones without a fear, Walking in the King’s highway.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 shall see the desert as the rose (Walking on the King's Highway)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shall see the desert as the rose</dc:title>
  <dc:creator>mary</dc:creator>
  <cp:lastModifiedBy>mary</cp:lastModifiedBy>
  <cp:revision>5</cp:revision>
  <dcterms:created xsi:type="dcterms:W3CDTF">2017-06-14T10:59:51Z</dcterms:created>
  <dcterms:modified xsi:type="dcterms:W3CDTF">2017-06-14T13:42:14Z</dcterms:modified>
</cp:coreProperties>
</file>