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's a land beyond the river1.jpg"/>
          <p:cNvPicPr>
            <a:picLocks noChangeAspect="1"/>
          </p:cNvPicPr>
          <p:nvPr userDrawn="1"/>
        </p:nvPicPr>
        <p:blipFill>
          <a:blip r:embed="rId14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's a land beyond the 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There's a land beyond the river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382000" cy="578995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There's a land beyond the river  that we call the sweet forever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we only reach that shore by faith's decree.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One by one we'll gain the portals there to dwell with the immortals.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they ring the golden bells for you and 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Refrain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Don't you hear the bells now ringing? Don't you hear the angels singing?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'Tis</a:t>
            </a:r>
            <a:r>
              <a:rPr lang="en-US" sz="2000" b="1" dirty="0" smtClean="0">
                <a:solidFill>
                  <a:srgbClr val="FF0000"/>
                </a:solidFill>
              </a:rPr>
              <a:t> the Glory Hallelujah Jubilee. In that far off sweet forever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Just beyond the shining river When they ring the golden bells for you and me.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our days shall know their number and in death we sweetly slumber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the King commands the spirit to be free.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Nevermore with anguish laden we shall reach that lovely Eden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they ring the golden bells for you and me.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There's a land beyond the river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There's a land beyond the river</dc:title>
  <dc:creator>user</dc:creator>
  <cp:lastModifiedBy>user</cp:lastModifiedBy>
  <cp:revision>5</cp:revision>
  <dcterms:created xsi:type="dcterms:W3CDTF">2017-06-11T18:42:32Z</dcterms:created>
  <dcterms:modified xsi:type="dcterms:W3CDTF">2017-06-11T19:52:52Z</dcterms:modified>
</cp:coreProperties>
</file>