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6A98D-1135-488E-9962-B10BF1EAD76B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2566A-C4F2-448C-8E56-F0C237CD80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Ninety and Nine.jp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were ninety and nine that safely l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"/>
            <a:ext cx="7467600" cy="6858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There were ninety and nine that safely lay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8153400" cy="6019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There were ninety and nine that safely </a:t>
            </a:r>
            <a:r>
              <a:rPr lang="en-US" sz="1600" b="1" dirty="0" smtClean="0">
                <a:solidFill>
                  <a:schemeClr val="tx1"/>
                </a:solidFill>
              </a:rPr>
              <a:t>lay</a:t>
            </a:r>
            <a:r>
              <a:rPr lang="en-US" sz="1600" b="1" dirty="0" smtClean="0">
                <a:solidFill>
                  <a:schemeClr val="tx1"/>
                </a:solidFill>
              </a:rPr>
              <a:t>  In the shelter of the flock,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But one was </a:t>
            </a:r>
            <a:r>
              <a:rPr lang="en-US" sz="1600" b="1" dirty="0" smtClean="0">
                <a:solidFill>
                  <a:schemeClr val="tx1"/>
                </a:solidFill>
              </a:rPr>
              <a:t>lost </a:t>
            </a:r>
            <a:r>
              <a:rPr lang="en-US" sz="1600" b="1" dirty="0" smtClean="0">
                <a:solidFill>
                  <a:schemeClr val="tx1"/>
                </a:solidFill>
              </a:rPr>
              <a:t>on the hills away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/>
                </a:solidFill>
              </a:rPr>
              <a:t> Far off in the cold and dark;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Away on the mountains wild and bare</a:t>
            </a:r>
            <a:r>
              <a:rPr lang="en-US" sz="1600" b="1" dirty="0" smtClean="0">
                <a:solidFill>
                  <a:schemeClr val="tx1"/>
                </a:solidFill>
              </a:rPr>
              <a:t>, Away </a:t>
            </a:r>
            <a:r>
              <a:rPr lang="en-US" sz="1600" b="1" dirty="0" smtClean="0">
                <a:solidFill>
                  <a:schemeClr val="tx1"/>
                </a:solidFill>
              </a:rPr>
              <a:t>from the tender Shepherd’s care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Away </a:t>
            </a:r>
            <a:r>
              <a:rPr lang="en-US" sz="1600" b="1" dirty="0" smtClean="0">
                <a:solidFill>
                  <a:schemeClr val="tx1"/>
                </a:solidFill>
              </a:rPr>
              <a:t>from the tender Shepherd’s care.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“</a:t>
            </a:r>
            <a:r>
              <a:rPr lang="en-US" sz="1600" b="1" dirty="0" smtClean="0">
                <a:solidFill>
                  <a:schemeClr val="tx1"/>
                </a:solidFill>
              </a:rPr>
              <a:t>Lord, Thou hast here Thy ninety and nine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  <a:r>
              <a:rPr lang="en-US" sz="1600" b="1" dirty="0" smtClean="0">
                <a:solidFill>
                  <a:schemeClr val="tx1"/>
                </a:solidFill>
              </a:rPr>
              <a:t>  Are they not enough for Thee?”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But the Shepherd made answer: “This of </a:t>
            </a:r>
            <a:r>
              <a:rPr lang="en-US" sz="1600" b="1" dirty="0" smtClean="0">
                <a:solidFill>
                  <a:schemeClr val="tx1"/>
                </a:solidFill>
              </a:rPr>
              <a:t>Mine </a:t>
            </a:r>
            <a:r>
              <a:rPr lang="en-US" sz="1600" b="1" dirty="0" smtClean="0">
                <a:solidFill>
                  <a:schemeClr val="tx1"/>
                </a:solidFill>
              </a:rPr>
              <a:t>  Has wandered away from Me;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although the road be rough and steep</a:t>
            </a:r>
            <a:r>
              <a:rPr lang="en-US" sz="1600" b="1" dirty="0" smtClean="0">
                <a:solidFill>
                  <a:schemeClr val="tx1"/>
                </a:solidFill>
              </a:rPr>
              <a:t>, I </a:t>
            </a:r>
            <a:r>
              <a:rPr lang="en-US" sz="1600" b="1" dirty="0" smtClean="0">
                <a:solidFill>
                  <a:schemeClr val="tx1"/>
                </a:solidFill>
              </a:rPr>
              <a:t>go to the desert to find My sheep</a:t>
            </a:r>
            <a:r>
              <a:rPr lang="en-US" sz="1600" dirty="0" smtClean="0">
                <a:solidFill>
                  <a:schemeClr val="tx1"/>
                </a:solidFill>
              </a:rPr>
              <a:t>.”                                        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go to the desert to find My sheep.”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none of the ransomed ever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knew How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deep were the waters crossed;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 how dark was the night the Lord passed through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 He found His sheep that was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lost.Out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desert He heard its cry;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’Twas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sick and helpless and ready to die</a:t>
            </a:r>
            <a:r>
              <a:rPr lang="en-US" sz="1600" dirty="0" smtClean="0"/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’Twas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sick and helpless and ready to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</a:t>
            </a:r>
          </a:p>
          <a:p>
            <a:pPr algn="l"/>
            <a:r>
              <a:rPr lang="en-US" sz="1600" dirty="0" smtClean="0"/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“Lord, whence are those blood-drops all the 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That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mark out the mountain’s track?”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“They were shed for one who had gone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astray Ere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Shepherd could bring him back.”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“Lord, whence are Thy hands so rent and torn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?” “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They’re pierced tonight by many 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thorn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“                 They’re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pierced tonight by many a thorn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all through the mountains, thunder-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riv’n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And up from the rocky steep,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arose a glad cry to the gate of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“Rejoice! I have found My sheep!”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angels echoed around the throne, “Rejoice, for the Lord brings back His own!                                     ”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Rejoice, for the Lord brings back His own!”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were ninety and nine that safely lay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Ninety And Nine</dc:title>
  <dc:creator>user</dc:creator>
  <cp:lastModifiedBy>user</cp:lastModifiedBy>
  <cp:revision>6</cp:revision>
  <dcterms:created xsi:type="dcterms:W3CDTF">2017-06-22T22:36:12Z</dcterms:created>
  <dcterms:modified xsi:type="dcterms:W3CDTF">2017-06-23T04:41:05Z</dcterms:modified>
</cp:coreProperties>
</file>