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310D-E478-4843-9D42-87A7040AD160}" type="datetimeFigureOut">
              <a:rPr lang="en-US" smtClean="0"/>
              <a:pPr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1E957-BBE8-44CD-A6A7-681C491117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310D-E478-4843-9D42-87A7040AD160}" type="datetimeFigureOut">
              <a:rPr lang="en-US" smtClean="0"/>
              <a:pPr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1E957-BBE8-44CD-A6A7-681C491117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310D-E478-4843-9D42-87A7040AD160}" type="datetimeFigureOut">
              <a:rPr lang="en-US" smtClean="0"/>
              <a:pPr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1E957-BBE8-44CD-A6A7-681C491117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310D-E478-4843-9D42-87A7040AD160}" type="datetimeFigureOut">
              <a:rPr lang="en-US" smtClean="0"/>
              <a:pPr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1E957-BBE8-44CD-A6A7-681C491117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310D-E478-4843-9D42-87A7040AD160}" type="datetimeFigureOut">
              <a:rPr lang="en-US" smtClean="0"/>
              <a:pPr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1E957-BBE8-44CD-A6A7-681C491117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310D-E478-4843-9D42-87A7040AD160}" type="datetimeFigureOut">
              <a:rPr lang="en-US" smtClean="0"/>
              <a:pPr/>
              <a:t>6/21/2017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1E957-BBE8-44CD-A6A7-681C491117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310D-E478-4843-9D42-87A7040AD160}" type="datetimeFigureOut">
              <a:rPr lang="en-US" smtClean="0"/>
              <a:pPr/>
              <a:t>6/21/2017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1E957-BBE8-44CD-A6A7-681C491117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310D-E478-4843-9D42-87A7040AD160}" type="datetimeFigureOut">
              <a:rPr lang="en-US" smtClean="0"/>
              <a:pPr/>
              <a:t>6/21/2017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1E957-BBE8-44CD-A6A7-681C491117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310D-E478-4843-9D42-87A7040AD160}" type="datetimeFigureOut">
              <a:rPr lang="en-US" smtClean="0"/>
              <a:pPr/>
              <a:t>6/21/2017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1E957-BBE8-44CD-A6A7-681C491117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310D-E478-4843-9D42-87A7040AD160}" type="datetimeFigureOut">
              <a:rPr lang="en-US" smtClean="0"/>
              <a:pPr/>
              <a:t>6/21/2017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1E957-BBE8-44CD-A6A7-681C491117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310D-E478-4843-9D42-87A7040AD160}" type="datetimeFigureOut">
              <a:rPr lang="en-US" smtClean="0"/>
              <a:pPr/>
              <a:t>6/21/2017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1E957-BBE8-44CD-A6A7-681C491117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0310D-E478-4843-9D42-87A7040AD160}" type="datetimeFigureOut">
              <a:rPr lang="en-US" smtClean="0"/>
              <a:pPr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1E957-BBE8-44CD-A6A7-681C4911176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ince I have been redeemed.jpg"/>
          <p:cNvPicPr>
            <a:picLocks noChangeAspect="1"/>
          </p:cNvPicPr>
          <p:nvPr userDrawn="1"/>
        </p:nvPicPr>
        <p:blipFill>
          <a:blip r:embed="rId14">
            <a:lum brigh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nce I have been redee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228600"/>
            <a:ext cx="62484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Since I have been redeemed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524000"/>
            <a:ext cx="6934200" cy="44196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I have a song I love to sing, Since I have been redeemed,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Of my Redeemer, Savior king, Since I have been redeemed. </a:t>
            </a:r>
          </a:p>
          <a:p>
            <a:pPr marL="0" lvl="1" algn="l"/>
            <a:endParaRPr lang="en-US" sz="2000" b="1" dirty="0" smtClean="0">
              <a:solidFill>
                <a:srgbClr val="FF0000"/>
              </a:solidFill>
            </a:endParaRPr>
          </a:p>
          <a:p>
            <a:pPr marL="0" lvl="1" algn="l"/>
            <a:r>
              <a:rPr lang="en-US" sz="2000" b="1" dirty="0" smtClean="0">
                <a:solidFill>
                  <a:srgbClr val="FF0000"/>
                </a:solidFill>
              </a:rPr>
              <a:t>Refrain: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Since I have been redeemed, Since I have been redeemed,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I will glory in His name; Since I have been redeemed,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I will glory in the Savior’s name.</a:t>
            </a:r>
          </a:p>
          <a:p>
            <a:pPr marL="0" lvl="1" algn="l"/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I have a Christ who satisfies Since I have been redeemed;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To do His will my highest prize, Since I have been redeemed.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I have a witness bright and clear, Since I have been redeemed,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Dispelling every doubt and fear, Since I have been redeemed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20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Since I have been redeemed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Since I have been redeemed </dc:title>
  <dc:creator>user</dc:creator>
  <cp:lastModifiedBy>user</cp:lastModifiedBy>
  <cp:revision>7</cp:revision>
  <dcterms:created xsi:type="dcterms:W3CDTF">2017-06-20T19:42:34Z</dcterms:created>
  <dcterms:modified xsi:type="dcterms:W3CDTF">2017-06-20T20:56:37Z</dcterms:modified>
</cp:coreProperties>
</file>