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EA318-D317-4C48-963A-46D86FDDE31A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106E7-AAFE-48B9-9029-8DBD955C43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ise up, O men of God!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ise up, O men of God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184576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Rise up, O men of God!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4536504" cy="511256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1.Rise </a:t>
            </a:r>
            <a:r>
              <a:rPr lang="en-US" b="1" dirty="0" smtClean="0">
                <a:solidFill>
                  <a:schemeClr val="tx1"/>
                </a:solidFill>
              </a:rPr>
              <a:t>up, O men of God!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Have </a:t>
            </a:r>
            <a:r>
              <a:rPr lang="en-US" b="1" dirty="0" smtClean="0">
                <a:solidFill>
                  <a:schemeClr val="tx1"/>
                </a:solidFill>
              </a:rPr>
              <a:t>done with lesser things.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Give </a:t>
            </a:r>
            <a:r>
              <a:rPr lang="en-US" b="1" dirty="0" smtClean="0">
                <a:solidFill>
                  <a:schemeClr val="tx1"/>
                </a:solidFill>
              </a:rPr>
              <a:t>heart and mind and soul and strength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to </a:t>
            </a:r>
            <a:r>
              <a:rPr lang="en-US" b="1" dirty="0" smtClean="0">
                <a:solidFill>
                  <a:schemeClr val="tx1"/>
                </a:solidFill>
              </a:rPr>
              <a:t>serve the King of kings.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2.Rise up</a:t>
            </a:r>
            <a:r>
              <a:rPr lang="en-US" b="1" dirty="0" smtClean="0">
                <a:solidFill>
                  <a:schemeClr val="tx1"/>
                </a:solidFill>
              </a:rPr>
              <a:t>, O men of God!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The </a:t>
            </a:r>
            <a:r>
              <a:rPr lang="en-US" b="1" dirty="0" smtClean="0">
                <a:solidFill>
                  <a:schemeClr val="tx1"/>
                </a:solidFill>
              </a:rPr>
              <a:t>kingdom tarries long.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Bring </a:t>
            </a:r>
            <a:r>
              <a:rPr lang="en-US" b="1" dirty="0" smtClean="0">
                <a:solidFill>
                  <a:schemeClr val="tx1"/>
                </a:solidFill>
              </a:rPr>
              <a:t>in the day of brotherhood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and </a:t>
            </a:r>
            <a:r>
              <a:rPr lang="en-US" b="1" dirty="0" smtClean="0">
                <a:solidFill>
                  <a:schemeClr val="tx1"/>
                </a:solidFill>
              </a:rPr>
              <a:t>end the night of wrong.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3</a:t>
            </a:r>
            <a:r>
              <a:rPr lang="en-US" b="1" dirty="0" smtClean="0">
                <a:solidFill>
                  <a:schemeClr val="tx1"/>
                </a:solidFill>
              </a:rPr>
              <a:t>. Rise up, O men of God!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The </a:t>
            </a:r>
            <a:r>
              <a:rPr lang="en-US" b="1" dirty="0" smtClean="0">
                <a:solidFill>
                  <a:schemeClr val="tx1"/>
                </a:solidFill>
              </a:rPr>
              <a:t>church for you doth wait,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her </a:t>
            </a:r>
            <a:r>
              <a:rPr lang="en-US" b="1" dirty="0" smtClean="0">
                <a:solidFill>
                  <a:schemeClr val="tx1"/>
                </a:solidFill>
              </a:rPr>
              <a:t>strength unequal to her task;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rise </a:t>
            </a:r>
            <a:r>
              <a:rPr lang="en-US" b="1" dirty="0" smtClean="0">
                <a:solidFill>
                  <a:schemeClr val="tx1"/>
                </a:solidFill>
              </a:rPr>
              <a:t>up, and make her great!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4</a:t>
            </a:r>
            <a:r>
              <a:rPr lang="en-US" b="1" dirty="0" smtClean="0">
                <a:solidFill>
                  <a:schemeClr val="tx1"/>
                </a:solidFill>
              </a:rPr>
              <a:t>. Lift high the cross of Christ!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Tread </a:t>
            </a:r>
            <a:r>
              <a:rPr lang="en-US" b="1" dirty="0" smtClean="0">
                <a:solidFill>
                  <a:schemeClr val="tx1"/>
                </a:solidFill>
              </a:rPr>
              <a:t>where his feet have trod.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As </a:t>
            </a:r>
            <a:r>
              <a:rPr lang="en-US" b="1" dirty="0" smtClean="0">
                <a:solidFill>
                  <a:schemeClr val="tx1"/>
                </a:solidFill>
              </a:rPr>
              <a:t>brothers of the Son of Man,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rise </a:t>
            </a:r>
            <a:r>
              <a:rPr lang="en-US" b="1" dirty="0" smtClean="0">
                <a:solidFill>
                  <a:schemeClr val="tx1"/>
                </a:solidFill>
              </a:rPr>
              <a:t>up, O men of God!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Rise up, O men of God!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Rise up, O men of God! </dc:title>
  <dc:creator>mary</dc:creator>
  <cp:lastModifiedBy>mary</cp:lastModifiedBy>
  <cp:revision>9</cp:revision>
  <dcterms:created xsi:type="dcterms:W3CDTF">2017-06-30T02:06:02Z</dcterms:created>
  <dcterms:modified xsi:type="dcterms:W3CDTF">2017-06-30T14:19:48Z</dcterms:modified>
</cp:coreProperties>
</file>