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5EFB-423D-463A-9A31-9FF9F9F2DF10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4151-2E90-4255-BE1A-CA6221552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5EFB-423D-463A-9A31-9FF9F9F2DF10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4151-2E90-4255-BE1A-CA6221552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5EFB-423D-463A-9A31-9FF9F9F2DF10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4151-2E90-4255-BE1A-CA6221552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5EFB-423D-463A-9A31-9FF9F9F2DF10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4151-2E90-4255-BE1A-CA6221552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5EFB-423D-463A-9A31-9FF9F9F2DF10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4151-2E90-4255-BE1A-CA6221552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5EFB-423D-463A-9A31-9FF9F9F2DF10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4151-2E90-4255-BE1A-CA6221552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5EFB-423D-463A-9A31-9FF9F9F2DF10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4151-2E90-4255-BE1A-CA6221552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5EFB-423D-463A-9A31-9FF9F9F2DF10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4151-2E90-4255-BE1A-CA6221552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5EFB-423D-463A-9A31-9FF9F9F2DF10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4151-2E90-4255-BE1A-CA6221552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5EFB-423D-463A-9A31-9FF9F9F2DF10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4151-2E90-4255-BE1A-CA6221552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5EFB-423D-463A-9A31-9FF9F9F2DF10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4151-2E90-4255-BE1A-CA6221552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45EFB-423D-463A-9A31-9FF9F9F2DF10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C4151-2E90-4255-BE1A-CA62215529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, think of the home over there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, think of the home over th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2400"/>
            <a:ext cx="69342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O, think of the home over there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90600"/>
            <a:ext cx="7543800" cy="5486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 think of the home over there, By the side of the river of light,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Where the saints, all immortal and fair, Are robed in their garments of light.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Over there, over there, O think of the home over there,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Over there, over there, O think of the home over there.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 think of the friends over there, Who before us the journey have trod,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Of the songs that they breathe on the air, In their home in the palace of God.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Over there, over there, O think of the friends over there,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Over there, over there, O think of the friends over there.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I’ll soon be at home over there, For the end of my journey I see;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Many dear to my heart, over there, Are watching and waiting for me.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Over there, over there, I’ll soon be at home over there,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Over there, over there, I’ll soon be at home over there.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25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O, think of the home over there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O, think of the home over there</dc:title>
  <dc:creator>user</dc:creator>
  <cp:lastModifiedBy>mary</cp:lastModifiedBy>
  <cp:revision>8</cp:revision>
  <dcterms:created xsi:type="dcterms:W3CDTF">2017-06-10T15:27:04Z</dcterms:created>
  <dcterms:modified xsi:type="dcterms:W3CDTF">2019-01-31T14:55:01Z</dcterms:modified>
</cp:coreProperties>
</file>