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57" d="100"/>
          <a:sy n="57" d="100"/>
        </p:scale>
        <p:origin x="-2346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BB337-5137-497F-A939-3C6393E79208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6611F-CB55-4B7B-8C77-ECD380C76A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Worthy, Lord, to Gather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 Worthy, Lord, to G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33670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Not Worthy, Lord, to Gather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5" y="1071546"/>
            <a:ext cx="8858280" cy="5590404"/>
          </a:xfrm>
        </p:spPr>
        <p:txBody>
          <a:bodyPr>
            <a:noAutofit/>
          </a:bodyPr>
          <a:lstStyle/>
          <a:p>
            <a:pPr marL="85725" indent="-85725" algn="l"/>
            <a:r>
              <a:rPr lang="en-US" sz="1800" b="1" dirty="0" smtClean="0">
                <a:solidFill>
                  <a:schemeClr val="tx1"/>
                </a:solidFill>
              </a:rPr>
              <a:t> Not worthy, Lord, to gather up the crumbs With trembling hand that from Thy table fall,      A weary, heavy-laden sinner comes To plead Thy promise and obey Thy call.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I am not worthy to be thought Thy child, Nor sit the last and lowest at Thy board;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Too long a wanderer and too oft beguiled, I only ask one reconciling word.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One word from Thee, my Lord, one smile, one look, And I could face the cold, rough world again; And with that treasure in my heart could brook The wrath of devils and the scorn of men.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hear Thy voice; Thou </a:t>
            </a:r>
            <a:r>
              <a:rPr lang="en-US" sz="1800" b="1" dirty="0" err="1" smtClean="0">
                <a:solidFill>
                  <a:schemeClr val="tx1"/>
                </a:solidFill>
              </a:rPr>
              <a:t>bid'st</a:t>
            </a:r>
            <a:r>
              <a:rPr lang="en-US" sz="1800" b="1" dirty="0" smtClean="0">
                <a:solidFill>
                  <a:schemeClr val="tx1"/>
                </a:solidFill>
              </a:rPr>
              <a:t> me come and rest; I come, I kneel, I clasp Thy </a:t>
            </a:r>
            <a:r>
              <a:rPr lang="en-US" sz="1800" b="1" dirty="0" err="1" smtClean="0">
                <a:solidFill>
                  <a:schemeClr val="tx1"/>
                </a:solidFill>
              </a:rPr>
              <a:t>piercèd</a:t>
            </a:r>
            <a:r>
              <a:rPr lang="en-US" sz="1800" b="1" dirty="0" smtClean="0">
                <a:solidFill>
                  <a:schemeClr val="tx1"/>
                </a:solidFill>
              </a:rPr>
              <a:t> feet;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Thou </a:t>
            </a:r>
            <a:r>
              <a:rPr lang="en-US" sz="1800" b="1" dirty="0" err="1" smtClean="0">
                <a:solidFill>
                  <a:schemeClr val="tx1"/>
                </a:solidFill>
              </a:rPr>
              <a:t>bid'st</a:t>
            </a:r>
            <a:r>
              <a:rPr lang="en-US" sz="1800" b="1" dirty="0" smtClean="0">
                <a:solidFill>
                  <a:schemeClr val="tx1"/>
                </a:solidFill>
              </a:rPr>
              <a:t> me take my place, a welcome guest Among Thy saints, and of Thy banquet eat.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My praise can only breathe itself in prayer, My prayer can only lose itself in Thee;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Dwell Thou for ever in my heart, and there, Lord, let me sup with Thee; sup Thou with me.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Not Worthy, Lord, to Gather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Worthy, Lord, to Gather </dc:title>
  <dc:creator>mary</dc:creator>
  <cp:lastModifiedBy>user</cp:lastModifiedBy>
  <cp:revision>10</cp:revision>
  <dcterms:created xsi:type="dcterms:W3CDTF">2017-06-07T01:51:47Z</dcterms:created>
  <dcterms:modified xsi:type="dcterms:W3CDTF">2017-06-08T16:22:07Z</dcterms:modified>
</cp:coreProperties>
</file>