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033F-A352-44F3-8518-EADE2ABC4C02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33C6-2483-4539-8A11-28B37734D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033F-A352-44F3-8518-EADE2ABC4C02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33C6-2483-4539-8A11-28B37734D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033F-A352-44F3-8518-EADE2ABC4C02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33C6-2483-4539-8A11-28B37734D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033F-A352-44F3-8518-EADE2ABC4C02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33C6-2483-4539-8A11-28B37734D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033F-A352-44F3-8518-EADE2ABC4C02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33C6-2483-4539-8A11-28B37734D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033F-A352-44F3-8518-EADE2ABC4C02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33C6-2483-4539-8A11-28B37734D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033F-A352-44F3-8518-EADE2ABC4C02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33C6-2483-4539-8A11-28B37734D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033F-A352-44F3-8518-EADE2ABC4C02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33C6-2483-4539-8A11-28B37734D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033F-A352-44F3-8518-EADE2ABC4C02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33C6-2483-4539-8A11-28B37734D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033F-A352-44F3-8518-EADE2ABC4C02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33C6-2483-4539-8A11-28B37734D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033F-A352-44F3-8518-EADE2ABC4C02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33C6-2483-4539-8A11-28B37734DC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7033F-A352-44F3-8518-EADE2ABC4C02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3C6-2483-4539-8A11-28B37734DC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amp of Our Feet, Whereby We Trace.jpg"/>
          <p:cNvPicPr>
            <a:picLocks noChangeAspect="1"/>
          </p:cNvPicPr>
          <p:nvPr userDrawn="1"/>
        </p:nvPicPr>
        <p:blipFill>
          <a:blip r:embed="rId14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mp of Our Feet, Whereby We Tr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0"/>
            <a:ext cx="6629400" cy="61277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Lamp of Our Feet, Whereby We Trace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9600"/>
            <a:ext cx="7620000" cy="5715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Lamp of our feet, whereby we trace Our path when wont to stray;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Stream from the fount of heavenly grace, Brook by the </a:t>
            </a:r>
            <a:r>
              <a:rPr lang="en-US" sz="2000" b="1" dirty="0" err="1" smtClean="0">
                <a:solidFill>
                  <a:schemeClr val="tx1"/>
                </a:solidFill>
              </a:rPr>
              <a:t>traveller’s</a:t>
            </a:r>
            <a:r>
              <a:rPr lang="en-US" sz="2000" b="1" dirty="0" smtClean="0">
                <a:solidFill>
                  <a:schemeClr val="tx1"/>
                </a:solidFill>
              </a:rPr>
              <a:t> way.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Bread of our souls, whereon we feed, True manna from on high;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Our guide and chart, wherein we read Of realms beyond the sky.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Pillar of fire through watches dark, And radiant cloud by day;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waves would whelm our tossing bark, Our anchor and our stay.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Word of the ever-living God, Will of His glorious Son;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Without Thee how could earth be trod? Or Heaven itself be won?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Lord, grant us all aright to learn The wisdom it imparts;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to its heavenly teaching turn With simple, childlike hearts.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Lamp of Our Feet, Whereby We Trace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Lamp of Our Feet, Whereby We Trace</dc:title>
  <dc:creator>user</dc:creator>
  <cp:lastModifiedBy>user</cp:lastModifiedBy>
  <cp:revision>5</cp:revision>
  <dcterms:created xsi:type="dcterms:W3CDTF">2017-06-01T15:42:17Z</dcterms:created>
  <dcterms:modified xsi:type="dcterms:W3CDTF">2017-06-01T16:17:03Z</dcterms:modified>
</cp:coreProperties>
</file>