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D1C87-5D40-4395-8B77-3633D57ACDAF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6274C-1A3E-451F-BABE-F7883FFD2E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ust When I am Disheartene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st When I am Dishearten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181600" cy="381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Just When I am Disheartened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95415"/>
            <a:ext cx="3733800" cy="6096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Just </a:t>
            </a:r>
            <a:r>
              <a:rPr lang="en-US" sz="1800" b="1" dirty="0" smtClean="0">
                <a:solidFill>
                  <a:schemeClr val="tx1"/>
                </a:solidFill>
              </a:rPr>
              <a:t>when I am disheartened</a:t>
            </a:r>
            <a:r>
              <a:rPr lang="en-US" sz="1800" b="1" dirty="0" smtClean="0">
                <a:solidFill>
                  <a:schemeClr val="tx1"/>
                </a:solidFill>
              </a:rPr>
              <a:t>,                                                                          Just </a:t>
            </a:r>
            <a:r>
              <a:rPr lang="en-US" sz="1800" b="1" dirty="0" smtClean="0">
                <a:solidFill>
                  <a:schemeClr val="tx1"/>
                </a:solidFill>
              </a:rPr>
              <a:t>when with cares oppressed,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Just </a:t>
            </a:r>
            <a:r>
              <a:rPr lang="en-US" sz="1800" b="1" dirty="0" smtClean="0">
                <a:solidFill>
                  <a:schemeClr val="tx1"/>
                </a:solidFill>
              </a:rPr>
              <a:t>when my way is darkest</a:t>
            </a:r>
            <a:r>
              <a:rPr lang="en-US" sz="1800" b="1" dirty="0" smtClean="0">
                <a:solidFill>
                  <a:schemeClr val="tx1"/>
                </a:solidFill>
              </a:rPr>
              <a:t>,                                                                                   Just </a:t>
            </a:r>
            <a:r>
              <a:rPr lang="en-US" sz="1800" b="1" dirty="0" smtClean="0">
                <a:solidFill>
                  <a:schemeClr val="tx1"/>
                </a:solidFill>
              </a:rPr>
              <a:t>when I am </a:t>
            </a:r>
            <a:r>
              <a:rPr lang="en-US" sz="1800" b="1" dirty="0" smtClean="0">
                <a:solidFill>
                  <a:schemeClr val="tx1"/>
                </a:solidFill>
              </a:rPr>
              <a:t>distressed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Then </a:t>
            </a:r>
            <a:r>
              <a:rPr lang="en-US" sz="1800" b="1" dirty="0" smtClean="0">
                <a:solidFill>
                  <a:schemeClr val="tx1"/>
                </a:solidFill>
              </a:rPr>
              <a:t>is my Savior near me</a:t>
            </a:r>
            <a:r>
              <a:rPr lang="en-US" sz="1800" b="1" dirty="0" smtClean="0">
                <a:solidFill>
                  <a:schemeClr val="tx1"/>
                </a:solidFill>
              </a:rPr>
              <a:t>,                                                                                He </a:t>
            </a:r>
            <a:r>
              <a:rPr lang="en-US" sz="1800" b="1" dirty="0" smtClean="0">
                <a:solidFill>
                  <a:schemeClr val="tx1"/>
                </a:solidFill>
              </a:rPr>
              <a:t>knows my every care;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Jesus </a:t>
            </a:r>
            <a:r>
              <a:rPr lang="en-US" sz="1800" b="1" dirty="0" smtClean="0">
                <a:solidFill>
                  <a:schemeClr val="tx1"/>
                </a:solidFill>
              </a:rPr>
              <a:t>will never leave </a:t>
            </a:r>
            <a:r>
              <a:rPr lang="en-US" sz="1800" b="1" dirty="0" smtClean="0">
                <a:solidFill>
                  <a:schemeClr val="tx1"/>
                </a:solidFill>
              </a:rPr>
              <a:t>me,                                                                                              He </a:t>
            </a:r>
            <a:r>
              <a:rPr lang="en-US" sz="1800" b="1" dirty="0" smtClean="0">
                <a:solidFill>
                  <a:schemeClr val="tx1"/>
                </a:solidFill>
              </a:rPr>
              <a:t>helps my burdens bear.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His </a:t>
            </a:r>
            <a:r>
              <a:rPr lang="en-US" sz="1800" b="1" dirty="0" smtClean="0">
                <a:solidFill>
                  <a:srgbClr val="FF0000"/>
                </a:solidFill>
              </a:rPr>
              <a:t>grace is enough for me, for </a:t>
            </a:r>
            <a:r>
              <a:rPr lang="en-US" sz="1800" b="1" dirty="0" smtClean="0">
                <a:solidFill>
                  <a:srgbClr val="FF0000"/>
                </a:solidFill>
              </a:rPr>
              <a:t>me,                                                                            His </a:t>
            </a:r>
            <a:r>
              <a:rPr lang="en-US" sz="1800" b="1" dirty="0" smtClean="0">
                <a:solidFill>
                  <a:srgbClr val="FF0000"/>
                </a:solidFill>
              </a:rPr>
              <a:t>grace is enough for me;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Through </a:t>
            </a:r>
            <a:r>
              <a:rPr lang="en-US" sz="1800" b="1" dirty="0" smtClean="0">
                <a:solidFill>
                  <a:srgbClr val="FF0000"/>
                </a:solidFill>
              </a:rPr>
              <a:t>sorrow and pain</a:t>
            </a:r>
            <a:r>
              <a:rPr lang="en-US" sz="1800" b="1" dirty="0" smtClean="0">
                <a:solidFill>
                  <a:srgbClr val="FF0000"/>
                </a:solidFill>
              </a:rPr>
              <a:t>,                                                                                  Through </a:t>
            </a:r>
            <a:r>
              <a:rPr lang="en-US" sz="1800" b="1" dirty="0" smtClean="0">
                <a:solidFill>
                  <a:srgbClr val="FF0000"/>
                </a:solidFill>
              </a:rPr>
              <a:t>loss or gain,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His </a:t>
            </a:r>
            <a:r>
              <a:rPr lang="en-US" sz="1800" b="1" dirty="0" smtClean="0">
                <a:solidFill>
                  <a:srgbClr val="FF0000"/>
                </a:solidFill>
              </a:rPr>
              <a:t>grace is enough for me.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Just </a:t>
            </a:r>
            <a:r>
              <a:rPr lang="en-US" sz="1800" b="1" dirty="0" smtClean="0">
                <a:solidFill>
                  <a:schemeClr val="tx1"/>
                </a:solidFill>
              </a:rPr>
              <a:t>when my hopes are vanished</a:t>
            </a:r>
            <a:r>
              <a:rPr lang="en-US" sz="1800" b="1" dirty="0" smtClean="0">
                <a:solidFill>
                  <a:schemeClr val="tx1"/>
                </a:solidFill>
              </a:rPr>
              <a:t>,                                                                                  Just </a:t>
            </a:r>
            <a:r>
              <a:rPr lang="en-US" sz="1800" b="1" dirty="0" smtClean="0">
                <a:solidFill>
                  <a:schemeClr val="tx1"/>
                </a:solidFill>
              </a:rPr>
              <a:t>when my friends forsake</a:t>
            </a:r>
            <a:r>
              <a:rPr lang="en-US" sz="1800" b="1" dirty="0" smtClean="0">
                <a:solidFill>
                  <a:schemeClr val="tx1"/>
                </a:solidFill>
              </a:rPr>
              <a:t>,                                                               Just </a:t>
            </a:r>
            <a:r>
              <a:rPr lang="en-US" sz="1800" b="1" dirty="0" smtClean="0">
                <a:solidFill>
                  <a:schemeClr val="tx1"/>
                </a:solidFill>
              </a:rPr>
              <a:t>when the fight is thickest</a:t>
            </a:r>
            <a:r>
              <a:rPr lang="en-US" sz="1800" b="1" dirty="0" smtClean="0">
                <a:solidFill>
                  <a:schemeClr val="tx1"/>
                </a:solidFill>
              </a:rPr>
              <a:t>,                                                                                  Just </a:t>
            </a:r>
            <a:r>
              <a:rPr lang="en-US" sz="1800" b="1" dirty="0" smtClean="0">
                <a:solidFill>
                  <a:schemeClr val="tx1"/>
                </a:solidFill>
              </a:rPr>
              <a:t>when with fear I </a:t>
            </a:r>
            <a:r>
              <a:rPr lang="en-US" sz="1800" b="1" dirty="0" smtClean="0">
                <a:solidFill>
                  <a:schemeClr val="tx1"/>
                </a:solidFill>
              </a:rPr>
              <a:t>shake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Then </a:t>
            </a:r>
            <a:r>
              <a:rPr lang="en-US" sz="1800" b="1" dirty="0" smtClean="0">
                <a:solidFill>
                  <a:schemeClr val="tx1"/>
                </a:solidFill>
              </a:rPr>
              <a:t>comes a still small whisper</a:t>
            </a:r>
            <a:r>
              <a:rPr lang="en-US" sz="1800" b="1" dirty="0" smtClean="0">
                <a:solidFill>
                  <a:schemeClr val="tx1"/>
                </a:solidFill>
              </a:rPr>
              <a:t>:                                                                      Fear </a:t>
            </a:r>
            <a:r>
              <a:rPr lang="en-US" sz="1800" b="1" dirty="0" smtClean="0">
                <a:solidFill>
                  <a:schemeClr val="tx1"/>
                </a:solidFill>
              </a:rPr>
              <a:t>not, My child, I’m </a:t>
            </a:r>
            <a:r>
              <a:rPr lang="en-US" sz="1800" b="1" dirty="0" smtClean="0">
                <a:solidFill>
                  <a:schemeClr val="tx1"/>
                </a:solidFill>
              </a:rPr>
              <a:t>near.                                                                                   Jesus </a:t>
            </a:r>
            <a:r>
              <a:rPr lang="en-US" sz="1800" b="1" dirty="0" smtClean="0">
                <a:solidFill>
                  <a:schemeClr val="tx1"/>
                </a:solidFill>
              </a:rPr>
              <a:t>brings peace and comfort</a:t>
            </a:r>
            <a:r>
              <a:rPr lang="en-US" sz="1800" b="1" dirty="0" smtClean="0">
                <a:solidFill>
                  <a:schemeClr val="tx1"/>
                </a:solidFill>
              </a:rPr>
              <a:t>,                                                                                       I </a:t>
            </a:r>
            <a:r>
              <a:rPr lang="en-US" sz="1800" b="1" dirty="0" smtClean="0">
                <a:solidFill>
                  <a:schemeClr val="tx1"/>
                </a:solidFill>
              </a:rPr>
              <a:t>love His voice to hear.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Just When I am Disheartened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When I am Disheartened</dc:title>
  <dc:creator>user</dc:creator>
  <cp:lastModifiedBy>mary</cp:lastModifiedBy>
  <cp:revision>9</cp:revision>
  <dcterms:created xsi:type="dcterms:W3CDTF">2017-06-23T12:44:39Z</dcterms:created>
  <dcterms:modified xsi:type="dcterms:W3CDTF">2017-06-23T16:06:28Z</dcterms:modified>
</cp:coreProperties>
</file>