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BE599-370C-4ABF-9376-A5BB690D0D46}" type="datetimeFigureOut">
              <a:rPr lang="en-US" smtClean="0"/>
              <a:pPr/>
              <a:t>6/2/2017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1D6C-117F-4BE2-AF78-ED4E7A0902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BE599-370C-4ABF-9376-A5BB690D0D46}" type="datetimeFigureOut">
              <a:rPr lang="en-US" smtClean="0"/>
              <a:pPr/>
              <a:t>6/2/2017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1D6C-117F-4BE2-AF78-ED4E7A0902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BE599-370C-4ABF-9376-A5BB690D0D46}" type="datetimeFigureOut">
              <a:rPr lang="en-US" smtClean="0"/>
              <a:pPr/>
              <a:t>6/2/2017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1D6C-117F-4BE2-AF78-ED4E7A0902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BE599-370C-4ABF-9376-A5BB690D0D46}" type="datetimeFigureOut">
              <a:rPr lang="en-US" smtClean="0"/>
              <a:pPr/>
              <a:t>6/2/2017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1D6C-117F-4BE2-AF78-ED4E7A0902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BE599-370C-4ABF-9376-A5BB690D0D46}" type="datetimeFigureOut">
              <a:rPr lang="en-US" smtClean="0"/>
              <a:pPr/>
              <a:t>6/2/2017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1D6C-117F-4BE2-AF78-ED4E7A0902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BE599-370C-4ABF-9376-A5BB690D0D46}" type="datetimeFigureOut">
              <a:rPr lang="en-US" smtClean="0"/>
              <a:pPr/>
              <a:t>6/2/2017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1D6C-117F-4BE2-AF78-ED4E7A0902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BE599-370C-4ABF-9376-A5BB690D0D46}" type="datetimeFigureOut">
              <a:rPr lang="en-US" smtClean="0"/>
              <a:pPr/>
              <a:t>6/2/2017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1D6C-117F-4BE2-AF78-ED4E7A0902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BE599-370C-4ABF-9376-A5BB690D0D46}" type="datetimeFigureOut">
              <a:rPr lang="en-US" smtClean="0"/>
              <a:pPr/>
              <a:t>6/2/2017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1D6C-117F-4BE2-AF78-ED4E7A0902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BE599-370C-4ABF-9376-A5BB690D0D46}" type="datetimeFigureOut">
              <a:rPr lang="en-US" smtClean="0"/>
              <a:pPr/>
              <a:t>6/2/2017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1D6C-117F-4BE2-AF78-ED4E7A0902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BE599-370C-4ABF-9376-A5BB690D0D46}" type="datetimeFigureOut">
              <a:rPr lang="en-US" smtClean="0"/>
              <a:pPr/>
              <a:t>6/2/2017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1D6C-117F-4BE2-AF78-ED4E7A0902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BE599-370C-4ABF-9376-A5BB690D0D46}" type="datetimeFigureOut">
              <a:rPr lang="en-US" smtClean="0"/>
              <a:pPr/>
              <a:t>6/2/2017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1D6C-117F-4BE2-AF78-ED4E7A0902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BE599-370C-4ABF-9376-A5BB690D0D46}" type="datetimeFigureOut">
              <a:rPr lang="en-US" smtClean="0"/>
              <a:pPr/>
              <a:t>6/2/2017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2C1D6C-117F-4BE2-AF78-ED4E7A09029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, Where’er Thy People Meet.jpg"/>
          <p:cNvPicPr>
            <a:picLocks noChangeAspect="1"/>
          </p:cNvPicPr>
          <p:nvPr userDrawn="1"/>
        </p:nvPicPr>
        <p:blipFill>
          <a:blip r:embed="rId14" cstate="print">
            <a:lum bright="4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, Where’er  Thy People Me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632" y="0"/>
            <a:ext cx="6696744" cy="504056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Jesus, </a:t>
            </a:r>
            <a:r>
              <a:rPr lang="en-US" sz="4000" b="1" dirty="0" err="1" smtClean="0"/>
              <a:t>Where’er</a:t>
            </a:r>
            <a:r>
              <a:rPr lang="en-US" sz="4000" b="1" dirty="0" smtClean="0"/>
              <a:t>  Thy People Meet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980728"/>
            <a:ext cx="8640960" cy="504056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Jesus, </a:t>
            </a:r>
            <a:r>
              <a:rPr lang="en-US" sz="2000" b="1" dirty="0" err="1" smtClean="0">
                <a:solidFill>
                  <a:schemeClr val="tx1"/>
                </a:solidFill>
              </a:rPr>
              <a:t>where’er</a:t>
            </a:r>
            <a:r>
              <a:rPr lang="en-US" sz="2000" b="1" dirty="0" smtClean="0">
                <a:solidFill>
                  <a:schemeClr val="tx1"/>
                </a:solidFill>
              </a:rPr>
              <a:t> Thy people meet, There they behold Thy mercy-seat;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err="1" smtClean="0">
                <a:solidFill>
                  <a:schemeClr val="tx1"/>
                </a:solidFill>
              </a:rPr>
              <a:t>Where’er</a:t>
            </a:r>
            <a:r>
              <a:rPr lang="en-US" sz="2000" b="1" dirty="0" smtClean="0">
                <a:solidFill>
                  <a:schemeClr val="tx1"/>
                </a:solidFill>
              </a:rPr>
              <a:t> they seek Thee, Thou art found, And every place is hallowed ground.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For Thou, within no walls confined,  </a:t>
            </a:r>
            <a:r>
              <a:rPr lang="en-US" sz="2000" b="1" dirty="0" err="1" smtClean="0">
                <a:solidFill>
                  <a:schemeClr val="tx1"/>
                </a:solidFill>
              </a:rPr>
              <a:t>Inhabitest</a:t>
            </a:r>
            <a:r>
              <a:rPr lang="en-US" sz="2000" b="1" dirty="0" smtClean="0">
                <a:solidFill>
                  <a:schemeClr val="tx1"/>
                </a:solidFill>
              </a:rPr>
              <a:t> the humble mind;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Such ever bring Thee where they come, And going, take Thee to their home.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Dear Shepherd of Thy chosen few, Thy former mercies here renew;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Here, to our waiting hearts, proclaim The sweetness of Thy saving name.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Here may we prove the power of prayer To strengthen faith and sweeten care;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To teach our faint desires to rise, And bring all Heaven before our eyes.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Lord, we are few, but Thou art near; Nor short  </a:t>
            </a:r>
            <a:r>
              <a:rPr lang="en-US" sz="2000" b="1" dirty="0" err="1" smtClean="0">
                <a:solidFill>
                  <a:schemeClr val="tx1"/>
                </a:solidFill>
              </a:rPr>
              <a:t>Thine</a:t>
            </a:r>
            <a:r>
              <a:rPr lang="en-US" sz="2000" b="1" dirty="0" smtClean="0">
                <a:solidFill>
                  <a:schemeClr val="tx1"/>
                </a:solidFill>
              </a:rPr>
              <a:t> arm, nor deaf </a:t>
            </a:r>
            <a:r>
              <a:rPr lang="en-US" sz="2000" b="1" dirty="0" err="1" smtClean="0">
                <a:solidFill>
                  <a:schemeClr val="tx1"/>
                </a:solidFill>
              </a:rPr>
              <a:t>Thine</a:t>
            </a:r>
            <a:r>
              <a:rPr lang="en-US" sz="2000" b="1" dirty="0" smtClean="0">
                <a:solidFill>
                  <a:schemeClr val="tx1"/>
                </a:solidFill>
              </a:rPr>
              <a:t> ear: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O, rend the heavens, come quickly down, And make our waiting hearts </a:t>
            </a:r>
            <a:r>
              <a:rPr lang="en-US" sz="2000" b="1" dirty="0" err="1" smtClean="0">
                <a:solidFill>
                  <a:schemeClr val="tx1"/>
                </a:solidFill>
              </a:rPr>
              <a:t>Thine</a:t>
            </a:r>
            <a:r>
              <a:rPr lang="en-US" sz="2000" b="1" dirty="0" smtClean="0">
                <a:solidFill>
                  <a:schemeClr val="tx1"/>
                </a:solidFill>
              </a:rPr>
              <a:t> own!  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19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Jesus, Where’er  Thy People Meet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Jesus, Where’er Thy People Meet</dc:title>
  <dc:creator>mary</dc:creator>
  <cp:lastModifiedBy>mary</cp:lastModifiedBy>
  <cp:revision>7</cp:revision>
  <dcterms:created xsi:type="dcterms:W3CDTF">2017-06-02T04:03:44Z</dcterms:created>
  <dcterms:modified xsi:type="dcterms:W3CDTF">2017-06-02T12:00:38Z</dcterms:modified>
</cp:coreProperties>
</file>