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35625-C19C-49DC-9BC5-250B432D7ED1}" type="datetimeFigureOut">
              <a:rPr lang="en-US" smtClean="0"/>
              <a:pPr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67DAC-2F20-47CB-925E-CC61FE0DA8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ll live for Him who died for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828800" y="1066800"/>
            <a:ext cx="6985000" cy="5410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'll live for Him who died for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6934200" cy="6889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I'll live for Him who died for 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4267200" cy="5105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My life, my love, I give to Thee,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Thou Lamb of God who died for me;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Oh, may I ever faithful be,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Savior and my God!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Refrain: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I’ll live for Him who died for me,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How happy then my life shall be!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I’ll live for Him who died for me,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My Savior and my God</a:t>
            </a:r>
            <a:r>
              <a:rPr lang="en-US" b="1" dirty="0" smtClean="0">
                <a:solidFill>
                  <a:srgbClr val="FF0000"/>
                </a:solidFill>
              </a:rPr>
              <a:t>! (Amen)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 now believe Thou dost receive,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For Thou hast died that I might live;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And now henceforth I’ll trust to Thee,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Savior and my God!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Oh, Thou who died on Calvary,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To save my soul and make me free;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I’ll consecrate my life to Thee,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My Savior and my God!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I'll live for Him who died for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Life, My Love I Give to Thee</dc:title>
  <dc:creator>user</dc:creator>
  <cp:lastModifiedBy>user</cp:lastModifiedBy>
  <cp:revision>6</cp:revision>
  <dcterms:created xsi:type="dcterms:W3CDTF">2017-06-27T03:09:55Z</dcterms:created>
  <dcterms:modified xsi:type="dcterms:W3CDTF">2017-06-27T17:40:54Z</dcterms:modified>
</cp:coreProperties>
</file>