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5BB2F-5827-4C64-811B-F4A6BC94C76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56CAF-4F5B-4B7E-9255-D29A2FC305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f Thou But Suffer God to Guide Thee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f Thou But Suffer God to Guide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620688"/>
            <a:ext cx="6552728" cy="57849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If Thou But Suffer God to Guide Thee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5040560" cy="4906767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If thou but suffer God to guide thee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hope in Him through all thy ways,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He'll give thee strength, </a:t>
            </a:r>
            <a:r>
              <a:rPr lang="en-US" sz="2000" b="1" dirty="0" err="1" smtClean="0">
                <a:solidFill>
                  <a:schemeClr val="tx1"/>
                </a:solidFill>
              </a:rPr>
              <a:t>whate'er</a:t>
            </a:r>
            <a:r>
              <a:rPr lang="en-US" sz="2000" b="1" dirty="0" smtClean="0">
                <a:solidFill>
                  <a:schemeClr val="tx1"/>
                </a:solidFill>
              </a:rPr>
              <a:t> betide thee,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bear thee through the evil days.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Who trusts in God's unchanging love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Builds on the Rock that naught can move.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Sing, pray, and keep His ways unswerving,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</a:t>
            </a:r>
            <a:r>
              <a:rPr lang="en-US" sz="2000" b="1" dirty="0" err="1" smtClean="0">
                <a:solidFill>
                  <a:schemeClr val="tx1"/>
                </a:solidFill>
              </a:rPr>
              <a:t>ev'ry</a:t>
            </a:r>
            <a:r>
              <a:rPr lang="en-US" sz="2000" b="1" dirty="0" smtClean="0">
                <a:solidFill>
                  <a:schemeClr val="tx1"/>
                </a:solidFill>
              </a:rPr>
              <a:t> labor faithful be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trust His Word, though undeserving,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yet </a:t>
            </a:r>
            <a:r>
              <a:rPr lang="en-US" sz="2000" b="1" dirty="0" err="1" smtClean="0">
                <a:solidFill>
                  <a:schemeClr val="tx1"/>
                </a:solidFill>
              </a:rPr>
              <a:t>shalt</a:t>
            </a:r>
            <a:r>
              <a:rPr lang="en-US" sz="2000" b="1" dirty="0" smtClean="0">
                <a:solidFill>
                  <a:schemeClr val="tx1"/>
                </a:solidFill>
              </a:rPr>
              <a:t> find it true for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God never yet forsook in need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soul that trusted Him indeed.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If Thou But Suffer God to Guide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Thou But Suffer God to Guide Thee</dc:title>
  <dc:creator>mary</dc:creator>
  <cp:lastModifiedBy>mary</cp:lastModifiedBy>
  <cp:revision>5</cp:revision>
  <dcterms:created xsi:type="dcterms:W3CDTF">2017-06-26T12:02:53Z</dcterms:created>
  <dcterms:modified xsi:type="dcterms:W3CDTF">2017-06-26T15:44:56Z</dcterms:modified>
</cp:coreProperties>
</file>