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1976-EB9F-4063-8731-0DBD3AA4CE3C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FD27-BDEA-4733-8CB0-66067F09F3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1976-EB9F-4063-8731-0DBD3AA4CE3C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FD27-BDEA-4733-8CB0-66067F09F3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1976-EB9F-4063-8731-0DBD3AA4CE3C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FD27-BDEA-4733-8CB0-66067F09F3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1976-EB9F-4063-8731-0DBD3AA4CE3C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FD27-BDEA-4733-8CB0-66067F09F3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1976-EB9F-4063-8731-0DBD3AA4CE3C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FD27-BDEA-4733-8CB0-66067F09F3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1976-EB9F-4063-8731-0DBD3AA4CE3C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FD27-BDEA-4733-8CB0-66067F09F3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1976-EB9F-4063-8731-0DBD3AA4CE3C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FD27-BDEA-4733-8CB0-66067F09F3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1976-EB9F-4063-8731-0DBD3AA4CE3C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FD27-BDEA-4733-8CB0-66067F09F3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1976-EB9F-4063-8731-0DBD3AA4CE3C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FD27-BDEA-4733-8CB0-66067F09F3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1976-EB9F-4063-8731-0DBD3AA4CE3C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FD27-BDEA-4733-8CB0-66067F09F3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431976-EB9F-4063-8731-0DBD3AA4CE3C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3FD27-BDEA-4733-8CB0-66067F09F3B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31976-EB9F-4063-8731-0DBD3AA4CE3C}" type="datetimeFigureOut">
              <a:rPr lang="en-US" smtClean="0"/>
              <a:t>6/20/2017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3FD27-BDEA-4733-8CB0-66067F09F3B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was a wandering Sheep.jpg"/>
          <p:cNvPicPr>
            <a:picLocks noChangeAspect="1"/>
          </p:cNvPicPr>
          <p:nvPr userDrawn="1"/>
        </p:nvPicPr>
        <p:blipFill>
          <a:blip r:embed="rId14">
            <a:lum bright="43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Was a Wandering Sh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2200" y="228600"/>
            <a:ext cx="4953000" cy="6096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I was a wandering Sheep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914400"/>
            <a:ext cx="6907970" cy="57150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 was a wandering sheep, I did not love the fold;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did not love my Shepherd's voice, I would not be controlled.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was a wayward child, I did not love my home;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did not love my Father's voice, I loved afar to roam.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The Shepherd sought His sheep, The Father sought His child;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They followed me o'er vale and hill, O'er deserts waste and wild: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They found me nigh to death, Famished and faint and lone;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They bound me with the bands of love, They saved the wandering one.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Jesus my Shepherd is; </a:t>
            </a:r>
            <a:r>
              <a:rPr lang="en-US" sz="1800" b="1" dirty="0" err="1" smtClean="0">
                <a:solidFill>
                  <a:schemeClr val="tx1"/>
                </a:solidFill>
              </a:rPr>
              <a:t>'Twas</a:t>
            </a:r>
            <a:r>
              <a:rPr lang="en-US" sz="1800" b="1" dirty="0" smtClean="0">
                <a:solidFill>
                  <a:schemeClr val="tx1"/>
                </a:solidFill>
              </a:rPr>
              <a:t> He that loved my soul,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'Twas</a:t>
            </a:r>
            <a:r>
              <a:rPr lang="en-US" sz="1800" b="1" dirty="0" smtClean="0">
                <a:solidFill>
                  <a:schemeClr val="tx1"/>
                </a:solidFill>
              </a:rPr>
              <a:t> He that washed me in His blood, </a:t>
            </a:r>
            <a:r>
              <a:rPr lang="en-US" sz="1800" b="1" dirty="0" err="1" smtClean="0">
                <a:solidFill>
                  <a:schemeClr val="tx1"/>
                </a:solidFill>
              </a:rPr>
              <a:t>'Twas</a:t>
            </a:r>
            <a:r>
              <a:rPr lang="en-US" sz="1800" b="1" dirty="0" smtClean="0">
                <a:solidFill>
                  <a:schemeClr val="tx1"/>
                </a:solidFill>
              </a:rPr>
              <a:t> He that made me whole;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'Twas</a:t>
            </a:r>
            <a:r>
              <a:rPr lang="en-US" sz="1800" b="1" dirty="0" smtClean="0">
                <a:solidFill>
                  <a:schemeClr val="tx1"/>
                </a:solidFill>
              </a:rPr>
              <a:t> He that sought the lost, That found the wandering sheep,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err="1" smtClean="0">
                <a:solidFill>
                  <a:schemeClr val="tx1"/>
                </a:solidFill>
              </a:rPr>
              <a:t>'Twas</a:t>
            </a:r>
            <a:r>
              <a:rPr lang="en-US" sz="1800" b="1" dirty="0" smtClean="0">
                <a:solidFill>
                  <a:schemeClr val="tx1"/>
                </a:solidFill>
              </a:rPr>
              <a:t> He that brought me to the fold, </a:t>
            </a:r>
            <a:r>
              <a:rPr lang="en-US" sz="1800" b="1" dirty="0" err="1" smtClean="0">
                <a:solidFill>
                  <a:schemeClr val="tx1"/>
                </a:solidFill>
              </a:rPr>
              <a:t>'Tis</a:t>
            </a:r>
            <a:r>
              <a:rPr lang="en-US" sz="1800" b="1" dirty="0" smtClean="0">
                <a:solidFill>
                  <a:schemeClr val="tx1"/>
                </a:solidFill>
              </a:rPr>
              <a:t> He that still doth keep.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 was a wandering sheep, I would not be controlled;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But now I love my Shepherd's voice, I love, I love the fold.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was a wayward child, I once preferred to roam;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But now I love my Father's voice, I love, I love His home. Amen. 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18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was a wandering Sheep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was a wandering Sheep </dc:title>
  <dc:creator>user</dc:creator>
  <cp:lastModifiedBy>user</cp:lastModifiedBy>
  <cp:revision>9</cp:revision>
  <dcterms:created xsi:type="dcterms:W3CDTF">2017-06-19T20:44:26Z</dcterms:created>
  <dcterms:modified xsi:type="dcterms:W3CDTF">2017-06-19T22:06:08Z</dcterms:modified>
</cp:coreProperties>
</file>