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2AB2-0E1B-4238-97C1-5B13B06B53A5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86676-0BB0-407C-A37F-2FE1D8C466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I Praise Thee, Precious Savior.jpg"/>
          <p:cNvPicPr>
            <a:picLocks noChangeAspect="1"/>
          </p:cNvPicPr>
          <p:nvPr userDrawn="1"/>
        </p:nvPicPr>
        <p:blipFill>
          <a:blip r:embed="rId14">
            <a:lum bright="8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I Praise Thee, Precious Savi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0"/>
            <a:ext cx="60198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How I Praise Thee, Precious Savior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14400"/>
            <a:ext cx="7848600" cy="5562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How I praise Thee, precious Savior, That Thy love laid hold of me;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hast saved and cleansed and filled me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That I might Thy channel be.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Channels only, blessed Master,  But with all Thy wondrous </a:t>
            </a:r>
            <a:r>
              <a:rPr lang="en-US" sz="2000" b="1" dirty="0" err="1" smtClean="0">
                <a:solidFill>
                  <a:srgbClr val="FF0000"/>
                </a:solidFill>
              </a:rPr>
              <a:t>pow’r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Flowing through us, Thou canst use us Every day and every hour.</a:t>
            </a:r>
          </a:p>
          <a:p>
            <a:pPr algn="l"/>
            <a:endParaRPr lang="en-US" sz="1000" b="1" dirty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Emptied that Thou </a:t>
            </a:r>
            <a:r>
              <a:rPr lang="en-US" sz="2000" b="1" dirty="0" err="1" smtClean="0">
                <a:solidFill>
                  <a:schemeClr val="tx1"/>
                </a:solidFill>
              </a:rPr>
              <a:t>shouldest</a:t>
            </a:r>
            <a:r>
              <a:rPr lang="en-US" sz="2000" b="1" dirty="0" smtClean="0">
                <a:solidFill>
                  <a:schemeClr val="tx1"/>
                </a:solidFill>
              </a:rPr>
              <a:t> fill me, A clean vessel in Thy hand;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 no </a:t>
            </a:r>
            <a:r>
              <a:rPr lang="en-US" sz="2000" b="1" dirty="0" err="1" smtClean="0">
                <a:solidFill>
                  <a:schemeClr val="tx1"/>
                </a:solidFill>
              </a:rPr>
              <a:t>pow’r</a:t>
            </a:r>
            <a:r>
              <a:rPr lang="en-US" sz="2000" b="1" dirty="0" smtClean="0">
                <a:solidFill>
                  <a:schemeClr val="tx1"/>
                </a:solidFill>
              </a:rPr>
              <a:t> but as Thou </a:t>
            </a:r>
            <a:r>
              <a:rPr lang="en-US" sz="2000" b="1" dirty="0" err="1" smtClean="0">
                <a:solidFill>
                  <a:schemeClr val="tx1"/>
                </a:solidFill>
              </a:rPr>
              <a:t>givest</a:t>
            </a:r>
            <a:r>
              <a:rPr lang="en-US" sz="2000" b="1" dirty="0" smtClean="0">
                <a:solidFill>
                  <a:schemeClr val="tx1"/>
                </a:solidFill>
              </a:rPr>
              <a:t>  Graciously with each command.</a:t>
            </a: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Witnessing Thy </a:t>
            </a:r>
            <a:r>
              <a:rPr lang="en-US" sz="2000" b="1" dirty="0" err="1" smtClean="0">
                <a:solidFill>
                  <a:schemeClr val="tx1"/>
                </a:solidFill>
              </a:rPr>
              <a:t>pow’r</a:t>
            </a:r>
            <a:r>
              <a:rPr lang="en-US" sz="2000" b="1" dirty="0" smtClean="0">
                <a:solidFill>
                  <a:schemeClr val="tx1"/>
                </a:solidFill>
              </a:rPr>
              <a:t> to save me, Setting free from self and sin;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who </a:t>
            </a:r>
            <a:r>
              <a:rPr lang="en-US" sz="2000" b="1" dirty="0" err="1" smtClean="0">
                <a:solidFill>
                  <a:schemeClr val="tx1"/>
                </a:solidFill>
              </a:rPr>
              <a:t>boughtest</a:t>
            </a:r>
            <a:r>
              <a:rPr lang="en-US" sz="2000" b="1" dirty="0" smtClean="0">
                <a:solidFill>
                  <a:schemeClr val="tx1"/>
                </a:solidFill>
              </a:rPr>
              <a:t> to possess me, In Thy fullness, Lord, come in.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1000" b="1" dirty="0" smtClean="0">
                <a:solidFill>
                  <a:schemeClr val="tx1"/>
                </a:solidFill>
              </a:rPr>
              <a:t/>
            </a:r>
            <a:br>
              <a:rPr lang="en-US" sz="10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Jesus, fill now with Thy Spirit Hearts that full surrender know;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the streams of living water  From our inner self may flow.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How I Praise Thee, Precious Savior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I Praise Thee, Precious Savior </dc:title>
  <dc:creator>user</dc:creator>
  <cp:lastModifiedBy>user</cp:lastModifiedBy>
  <cp:revision>10</cp:revision>
  <dcterms:created xsi:type="dcterms:W3CDTF">2017-06-26T22:24:53Z</dcterms:created>
  <dcterms:modified xsi:type="dcterms:W3CDTF">2017-06-27T00:21:26Z</dcterms:modified>
</cp:coreProperties>
</file>