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>
        <p:scale>
          <a:sx n="63" d="100"/>
          <a:sy n="63" d="100"/>
        </p:scale>
        <p:origin x="-2196" y="-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1B2A6-FC50-4D68-A2E7-8A10DBB1D12C}" type="datetimeFigureOut">
              <a:rPr lang="en-US" smtClean="0"/>
              <a:pPr/>
              <a:t>6/29/2017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6EE48-E3D1-4E6B-89CB-6A59E06C9D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1B2A6-FC50-4D68-A2E7-8A10DBB1D12C}" type="datetimeFigureOut">
              <a:rPr lang="en-US" smtClean="0"/>
              <a:pPr/>
              <a:t>6/29/2017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6EE48-E3D1-4E6B-89CB-6A59E06C9D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1B2A6-FC50-4D68-A2E7-8A10DBB1D12C}" type="datetimeFigureOut">
              <a:rPr lang="en-US" smtClean="0"/>
              <a:pPr/>
              <a:t>6/29/2017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6EE48-E3D1-4E6B-89CB-6A59E06C9D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1B2A6-FC50-4D68-A2E7-8A10DBB1D12C}" type="datetimeFigureOut">
              <a:rPr lang="en-US" smtClean="0"/>
              <a:pPr/>
              <a:t>6/29/2017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6EE48-E3D1-4E6B-89CB-6A59E06C9D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1B2A6-FC50-4D68-A2E7-8A10DBB1D12C}" type="datetimeFigureOut">
              <a:rPr lang="en-US" smtClean="0"/>
              <a:pPr/>
              <a:t>6/29/2017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6EE48-E3D1-4E6B-89CB-6A59E06C9D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1B2A6-FC50-4D68-A2E7-8A10DBB1D12C}" type="datetimeFigureOut">
              <a:rPr lang="en-US" smtClean="0"/>
              <a:pPr/>
              <a:t>6/29/2017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6EE48-E3D1-4E6B-89CB-6A59E06C9D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1B2A6-FC50-4D68-A2E7-8A10DBB1D12C}" type="datetimeFigureOut">
              <a:rPr lang="en-US" smtClean="0"/>
              <a:pPr/>
              <a:t>6/29/2017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6EE48-E3D1-4E6B-89CB-6A59E06C9D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1B2A6-FC50-4D68-A2E7-8A10DBB1D12C}" type="datetimeFigureOut">
              <a:rPr lang="en-US" smtClean="0"/>
              <a:pPr/>
              <a:t>6/29/2017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6EE48-E3D1-4E6B-89CB-6A59E06C9D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1B2A6-FC50-4D68-A2E7-8A10DBB1D12C}" type="datetimeFigureOut">
              <a:rPr lang="en-US" smtClean="0"/>
              <a:pPr/>
              <a:t>6/29/2017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6EE48-E3D1-4E6B-89CB-6A59E06C9D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1B2A6-FC50-4D68-A2E7-8A10DBB1D12C}" type="datetimeFigureOut">
              <a:rPr lang="en-US" smtClean="0"/>
              <a:pPr/>
              <a:t>6/29/2017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6EE48-E3D1-4E6B-89CB-6A59E06C9D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1B2A6-FC50-4D68-A2E7-8A10DBB1D12C}" type="datetimeFigureOut">
              <a:rPr lang="en-US" smtClean="0"/>
              <a:pPr/>
              <a:t>6/29/2017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6EE48-E3D1-4E6B-89CB-6A59E06C9D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1B2A6-FC50-4D68-A2E7-8A10DBB1D12C}" type="datetimeFigureOut">
              <a:rPr lang="en-US" smtClean="0"/>
              <a:pPr/>
              <a:t>6/29/2017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06EE48-E3D1-4E6B-89CB-6A59E06C9D4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Gather us in, thou Love that fillest all.jpg"/>
          <p:cNvPicPr>
            <a:picLocks noChangeAspect="1"/>
          </p:cNvPicPr>
          <p:nvPr userDrawn="1"/>
        </p:nvPicPr>
        <p:blipFill>
          <a:blip r:embed="rId14" cstate="print">
            <a:lum bright="48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ather us in, thou Lo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00298" y="188640"/>
            <a:ext cx="4071966" cy="434479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/>
              <a:t>Gather us in, thou Love </a:t>
            </a:r>
            <a:endParaRPr 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85786" y="1000108"/>
            <a:ext cx="7786742" cy="4950882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Gather us in, thou Love that </a:t>
            </a:r>
            <a:r>
              <a:rPr lang="en-US" sz="1600" b="1" dirty="0" err="1" smtClean="0">
                <a:solidFill>
                  <a:schemeClr val="tx1"/>
                </a:solidFill>
              </a:rPr>
              <a:t>fillest</a:t>
            </a:r>
            <a:r>
              <a:rPr lang="en-US" sz="1600" b="1" dirty="0" smtClean="0">
                <a:solidFill>
                  <a:schemeClr val="tx1"/>
                </a:solidFill>
              </a:rPr>
              <a:t> all</a:t>
            </a:r>
            <a:r>
              <a:rPr lang="en-US" sz="1600" b="1" dirty="0" smtClean="0">
                <a:solidFill>
                  <a:schemeClr val="tx1"/>
                </a:solidFill>
              </a:rPr>
              <a:t>!   </a:t>
            </a:r>
            <a:r>
              <a:rPr lang="en-US" sz="1600" b="1" dirty="0" smtClean="0">
                <a:solidFill>
                  <a:schemeClr val="tx1"/>
                </a:solidFill>
              </a:rPr>
              <a:t>Gather our rival faiths within thy fold!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Rend </a:t>
            </a:r>
            <a:r>
              <a:rPr lang="en-US" sz="1600" b="1" dirty="0" smtClean="0">
                <a:solidFill>
                  <a:schemeClr val="tx1"/>
                </a:solidFill>
              </a:rPr>
              <a:t>all our temple veils and bid them fall</a:t>
            </a:r>
            <a:r>
              <a:rPr lang="en-US" sz="1600" b="1" dirty="0" smtClean="0">
                <a:solidFill>
                  <a:schemeClr val="tx1"/>
                </a:solidFill>
              </a:rPr>
              <a:t>, that </a:t>
            </a:r>
            <a:r>
              <a:rPr lang="en-US" sz="1600" b="1" dirty="0" smtClean="0">
                <a:solidFill>
                  <a:schemeClr val="tx1"/>
                </a:solidFill>
              </a:rPr>
              <a:t>we may know that thou hast been of old;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gather </a:t>
            </a:r>
            <a:r>
              <a:rPr lang="en-US" sz="1600" b="1" dirty="0" smtClean="0">
                <a:solidFill>
                  <a:schemeClr val="tx1"/>
                </a:solidFill>
              </a:rPr>
              <a:t>us in.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Gather us in: we worship only thee</a:t>
            </a:r>
            <a:r>
              <a:rPr lang="en-US" sz="1600" b="1" dirty="0" smtClean="0">
                <a:solidFill>
                  <a:schemeClr val="tx1"/>
                </a:solidFill>
              </a:rPr>
              <a:t>;    </a:t>
            </a:r>
            <a:r>
              <a:rPr lang="en-US" sz="1600" b="1" dirty="0" smtClean="0">
                <a:solidFill>
                  <a:schemeClr val="tx1"/>
                </a:solidFill>
              </a:rPr>
              <a:t>in varied names we stretch a common hand;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in </a:t>
            </a:r>
            <a:r>
              <a:rPr lang="en-US" sz="1600" b="1" dirty="0" smtClean="0">
                <a:solidFill>
                  <a:schemeClr val="tx1"/>
                </a:solidFill>
              </a:rPr>
              <a:t>diverse forms a common soul we see</a:t>
            </a:r>
            <a:r>
              <a:rPr lang="en-US" sz="1600" b="1" dirty="0" smtClean="0">
                <a:solidFill>
                  <a:schemeClr val="tx1"/>
                </a:solidFill>
              </a:rPr>
              <a:t>;  in </a:t>
            </a:r>
            <a:r>
              <a:rPr lang="en-US" sz="1600" b="1" dirty="0" smtClean="0">
                <a:solidFill>
                  <a:schemeClr val="tx1"/>
                </a:solidFill>
              </a:rPr>
              <a:t>many ships we seek one spirit-land;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gather </a:t>
            </a:r>
            <a:r>
              <a:rPr lang="en-US" sz="1600" b="1" dirty="0" smtClean="0">
                <a:solidFill>
                  <a:schemeClr val="tx1"/>
                </a:solidFill>
              </a:rPr>
              <a:t>us in.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Each </a:t>
            </a:r>
            <a:r>
              <a:rPr lang="en-US" sz="1600" b="1" dirty="0" smtClean="0">
                <a:solidFill>
                  <a:schemeClr val="tx1"/>
                </a:solidFill>
              </a:rPr>
              <a:t>sees one </a:t>
            </a:r>
            <a:r>
              <a:rPr lang="en-US" sz="1600" b="1" dirty="0" err="1" smtClean="0">
                <a:solidFill>
                  <a:schemeClr val="tx1"/>
                </a:solidFill>
              </a:rPr>
              <a:t>colour</a:t>
            </a:r>
            <a:r>
              <a:rPr lang="en-US" sz="1600" b="1" dirty="0" smtClean="0">
                <a:solidFill>
                  <a:schemeClr val="tx1"/>
                </a:solidFill>
              </a:rPr>
              <a:t> of thy rainbow light</a:t>
            </a:r>
            <a:r>
              <a:rPr lang="en-US" sz="1600" b="1" dirty="0" smtClean="0">
                <a:solidFill>
                  <a:schemeClr val="tx1"/>
                </a:solidFill>
              </a:rPr>
              <a:t>;  each </a:t>
            </a:r>
            <a:r>
              <a:rPr lang="en-US" sz="1600" b="1" dirty="0" smtClean="0">
                <a:solidFill>
                  <a:schemeClr val="tx1"/>
                </a:solidFill>
              </a:rPr>
              <a:t>looks upon one tint and calls it heaven</a:t>
            </a:r>
            <a:r>
              <a:rPr lang="en-US" sz="1600" b="1" dirty="0" smtClean="0">
                <a:solidFill>
                  <a:schemeClr val="tx1"/>
                </a:solidFill>
              </a:rPr>
              <a:t>; </a:t>
            </a:r>
            <a:r>
              <a:rPr lang="en-US" sz="1600" b="1" dirty="0" smtClean="0">
                <a:solidFill>
                  <a:schemeClr val="tx1"/>
                </a:solidFill>
              </a:rPr>
              <a:t>thou art the fullness of our partial sight</a:t>
            </a:r>
            <a:r>
              <a:rPr lang="en-US" sz="1600" b="1" dirty="0" smtClean="0">
                <a:solidFill>
                  <a:schemeClr val="tx1"/>
                </a:solidFill>
              </a:rPr>
              <a:t>;  we </a:t>
            </a:r>
            <a:r>
              <a:rPr lang="en-US" sz="1600" b="1" dirty="0" smtClean="0">
                <a:solidFill>
                  <a:schemeClr val="tx1"/>
                </a:solidFill>
              </a:rPr>
              <a:t>are not perfect till we find the seven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  <a:r>
              <a:rPr lang="en-US" sz="1600" b="1" dirty="0" smtClean="0">
                <a:solidFill>
                  <a:schemeClr val="tx1"/>
                </a:solidFill>
              </a:rPr>
              <a:t>                                        </a:t>
            </a:r>
            <a:r>
              <a:rPr lang="en-US" sz="1600" b="1" dirty="0" smtClean="0">
                <a:solidFill>
                  <a:schemeClr val="tx1"/>
                </a:solidFill>
              </a:rPr>
              <a:t>gather </a:t>
            </a:r>
            <a:r>
              <a:rPr lang="en-US" sz="1600" b="1" dirty="0" smtClean="0">
                <a:solidFill>
                  <a:schemeClr val="tx1"/>
                </a:solidFill>
              </a:rPr>
              <a:t>us in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Thine</a:t>
            </a:r>
            <a:r>
              <a:rPr lang="en-US" sz="1600" b="1" dirty="0" smtClean="0">
                <a:solidFill>
                  <a:schemeClr val="tx1"/>
                </a:solidFill>
              </a:rPr>
              <a:t> is the mystic life great India craves</a:t>
            </a:r>
            <a:r>
              <a:rPr lang="en-US" sz="1600" b="1" dirty="0" smtClean="0">
                <a:solidFill>
                  <a:schemeClr val="tx1"/>
                </a:solidFill>
              </a:rPr>
              <a:t>; </a:t>
            </a:r>
            <a:r>
              <a:rPr lang="en-US" sz="1600" b="1" dirty="0" err="1" smtClean="0">
                <a:solidFill>
                  <a:schemeClr val="tx1"/>
                </a:solidFill>
              </a:rPr>
              <a:t>Thine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is the Parsee’s sin-destroying beam;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err="1" smtClean="0">
                <a:solidFill>
                  <a:schemeClr val="tx1"/>
                </a:solidFill>
              </a:rPr>
              <a:t>Thine</a:t>
            </a:r>
            <a:r>
              <a:rPr lang="en-US" sz="1600" b="1" dirty="0" smtClean="0">
                <a:solidFill>
                  <a:schemeClr val="tx1"/>
                </a:solidFill>
              </a:rPr>
              <a:t> is the Buddhist’s rest from tossing </a:t>
            </a:r>
            <a:r>
              <a:rPr lang="en-US" sz="1600" b="1" dirty="0" smtClean="0">
                <a:solidFill>
                  <a:schemeClr val="tx1"/>
                </a:solidFill>
              </a:rPr>
              <a:t>waves; </a:t>
            </a:r>
            <a:r>
              <a:rPr lang="en-US" sz="1600" b="1" dirty="0" err="1" smtClean="0">
                <a:solidFill>
                  <a:schemeClr val="tx1"/>
                </a:solidFill>
              </a:rPr>
              <a:t>Thine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is the empire of vast China’s dream.</a:t>
            </a: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Some </a:t>
            </a:r>
            <a:r>
              <a:rPr lang="en-US" sz="1600" b="1" dirty="0" smtClean="0">
                <a:solidFill>
                  <a:schemeClr val="tx1"/>
                </a:solidFill>
              </a:rPr>
              <a:t>seek a Father in the heavens above</a:t>
            </a:r>
            <a:r>
              <a:rPr lang="en-US" sz="1600" b="1" dirty="0" smtClean="0">
                <a:solidFill>
                  <a:schemeClr val="tx1"/>
                </a:solidFill>
              </a:rPr>
              <a:t>,   </a:t>
            </a:r>
            <a:r>
              <a:rPr lang="en-US" sz="1600" b="1" dirty="0" smtClean="0">
                <a:solidFill>
                  <a:schemeClr val="tx1"/>
                </a:solidFill>
              </a:rPr>
              <a:t>some ask a human image to adore</a:t>
            </a:r>
            <a:r>
              <a:rPr lang="en-US" sz="1600" b="1" dirty="0" smtClean="0">
                <a:solidFill>
                  <a:schemeClr val="tx1"/>
                </a:solidFill>
              </a:rPr>
              <a:t>,                                              </a:t>
            </a:r>
            <a:r>
              <a:rPr lang="en-US" sz="1600" b="1" dirty="0" smtClean="0">
                <a:solidFill>
                  <a:schemeClr val="tx1"/>
                </a:solidFill>
              </a:rPr>
              <a:t>some crave a spirit vast as life and love</a:t>
            </a:r>
            <a:r>
              <a:rPr lang="en-US" sz="1600" b="1" dirty="0" smtClean="0">
                <a:solidFill>
                  <a:schemeClr val="tx1"/>
                </a:solidFill>
              </a:rPr>
              <a:t>;  </a:t>
            </a:r>
            <a:r>
              <a:rPr lang="en-US" sz="1600" b="1" dirty="0" smtClean="0">
                <a:solidFill>
                  <a:schemeClr val="tx1"/>
                </a:solidFill>
              </a:rPr>
              <a:t>within thy mansions we have all and more;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g</a:t>
            </a:r>
            <a:r>
              <a:rPr lang="en-US" sz="1600" b="1" dirty="0" smtClean="0">
                <a:solidFill>
                  <a:schemeClr val="tx1"/>
                </a:solidFill>
              </a:rPr>
              <a:t>ather </a:t>
            </a:r>
            <a:r>
              <a:rPr lang="en-US" sz="1600" b="1" dirty="0" smtClean="0">
                <a:solidFill>
                  <a:schemeClr val="tx1"/>
                </a:solidFill>
              </a:rPr>
              <a:t>us in.   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25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Gather us in, thou Love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Gather us in, thou Love that fillest all</dc:title>
  <dc:creator>mary</dc:creator>
  <cp:lastModifiedBy>user</cp:lastModifiedBy>
  <cp:revision>10</cp:revision>
  <dcterms:created xsi:type="dcterms:W3CDTF">2017-06-28T13:48:59Z</dcterms:created>
  <dcterms:modified xsi:type="dcterms:W3CDTF">2017-06-28T21:00:43Z</dcterms:modified>
</cp:coreProperties>
</file>